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70" r:id="rId11"/>
    <p:sldId id="272" r:id="rId12"/>
    <p:sldId id="274" r:id="rId13"/>
    <p:sldId id="271" r:id="rId14"/>
    <p:sldId id="275" r:id="rId15"/>
    <p:sldId id="276" r:id="rId16"/>
    <p:sldId id="269" r:id="rId17"/>
    <p:sldId id="266" r:id="rId18"/>
    <p:sldId id="267" r:id="rId19"/>
    <p:sldId id="268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8" r:id="rId29"/>
    <p:sldId id="285" r:id="rId30"/>
    <p:sldId id="287" r:id="rId31"/>
    <p:sldId id="286" r:id="rId32"/>
    <p:sldId id="289" r:id="rId33"/>
    <p:sldId id="290" r:id="rId34"/>
    <p:sldId id="291" r:id="rId35"/>
    <p:sldId id="293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</p:sldIdLst>
  <p:sldSz cx="9144000" cy="6858000" type="screen4x3"/>
  <p:notesSz cx="7086600" cy="10210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CC99"/>
    <a:srgbClr val="000000"/>
    <a:srgbClr val="ED7D30"/>
    <a:srgbClr val="4372C5"/>
    <a:srgbClr val="000066"/>
    <a:srgbClr val="FF3300"/>
    <a:srgbClr val="33CC33"/>
    <a:srgbClr val="333399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5" autoAdjust="0"/>
    <p:restoredTop sz="95447" autoAdjust="0"/>
  </p:normalViewPr>
  <p:slideViewPr>
    <p:cSldViewPr>
      <p:cViewPr varScale="1">
        <p:scale>
          <a:sx n="103" d="100"/>
          <a:sy n="103" d="100"/>
        </p:scale>
        <p:origin x="13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ís Santos" userId="1bcb44e7-5d82-436c-b2eb-8036fed75eb8" providerId="ADAL" clId="{6DD90F5A-EE82-DA47-AFE8-8E2E6EBEC22E}"/>
    <pc:docChg chg="custSel addSld delSld modSld">
      <pc:chgData name="Luís Santos" userId="1bcb44e7-5d82-436c-b2eb-8036fed75eb8" providerId="ADAL" clId="{6DD90F5A-EE82-DA47-AFE8-8E2E6EBEC22E}" dt="2023-02-24T08:17:08.714" v="2969" actId="166"/>
      <pc:docMkLst>
        <pc:docMk/>
      </pc:docMkLst>
      <pc:sldChg chg="modSp mod">
        <pc:chgData name="Luís Santos" userId="1bcb44e7-5d82-436c-b2eb-8036fed75eb8" providerId="ADAL" clId="{6DD90F5A-EE82-DA47-AFE8-8E2E6EBEC22E}" dt="2023-02-16T21:28:50.488" v="64" actId="20577"/>
        <pc:sldMkLst>
          <pc:docMk/>
          <pc:sldMk cId="0" sldId="256"/>
        </pc:sldMkLst>
        <pc:spChg chg="mod">
          <ac:chgData name="Luís Santos" userId="1bcb44e7-5d82-436c-b2eb-8036fed75eb8" providerId="ADAL" clId="{6DD90F5A-EE82-DA47-AFE8-8E2E6EBEC22E}" dt="2023-02-16T21:28:50.488" v="64" actId="20577"/>
          <ac:spMkLst>
            <pc:docMk/>
            <pc:sldMk cId="0" sldId="256"/>
            <ac:spMk id="14338" creationId="{00000000-0000-0000-0000-000000000000}"/>
          </ac:spMkLst>
        </pc:spChg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987537244" sldId="257"/>
        </pc:sldMkLst>
      </pc:sldChg>
      <pc:sldChg chg="modSp mod">
        <pc:chgData name="Luís Santos" userId="1bcb44e7-5d82-436c-b2eb-8036fed75eb8" providerId="ADAL" clId="{6DD90F5A-EE82-DA47-AFE8-8E2E6EBEC22E}" dt="2023-02-16T21:25:45.073" v="47" actId="20577"/>
        <pc:sldMkLst>
          <pc:docMk/>
          <pc:sldMk cId="3806416352" sldId="258"/>
        </pc:sldMkLst>
        <pc:spChg chg="mod">
          <ac:chgData name="Luís Santos" userId="1bcb44e7-5d82-436c-b2eb-8036fed75eb8" providerId="ADAL" clId="{6DD90F5A-EE82-DA47-AFE8-8E2E6EBEC22E}" dt="2023-02-16T21:25:45.073" v="47" actId="20577"/>
          <ac:spMkLst>
            <pc:docMk/>
            <pc:sldMk cId="3806416352" sldId="258"/>
            <ac:spMk id="3" creationId="{E04B9124-5D5B-4819-DCC9-D24757AA87B5}"/>
          </ac:spMkLst>
        </pc:spChg>
      </pc:sldChg>
      <pc:sldChg chg="addSp modSp new mod">
        <pc:chgData name="Luís Santos" userId="1bcb44e7-5d82-436c-b2eb-8036fed75eb8" providerId="ADAL" clId="{6DD90F5A-EE82-DA47-AFE8-8E2E6EBEC22E}" dt="2023-02-24T08:17:08.714" v="2969" actId="166"/>
        <pc:sldMkLst>
          <pc:docMk/>
          <pc:sldMk cId="1711574827" sldId="259"/>
        </pc:sldMkLst>
        <pc:spChg chg="mod">
          <ac:chgData name="Luís Santos" userId="1bcb44e7-5d82-436c-b2eb-8036fed75eb8" providerId="ADAL" clId="{6DD90F5A-EE82-DA47-AFE8-8E2E6EBEC22E}" dt="2023-02-16T21:28:59.256" v="74" actId="20577"/>
          <ac:spMkLst>
            <pc:docMk/>
            <pc:sldMk cId="1711574827" sldId="259"/>
            <ac:spMk id="2" creationId="{D5A8FDA3-5ED8-2A93-F961-F3D51EABD703}"/>
          </ac:spMkLst>
        </pc:spChg>
        <pc:spChg chg="mod">
          <ac:chgData name="Luís Santos" userId="1bcb44e7-5d82-436c-b2eb-8036fed75eb8" providerId="ADAL" clId="{6DD90F5A-EE82-DA47-AFE8-8E2E6EBEC22E}" dt="2023-02-24T08:17:08.714" v="2969" actId="166"/>
          <ac:spMkLst>
            <pc:docMk/>
            <pc:sldMk cId="1711574827" sldId="259"/>
            <ac:spMk id="3" creationId="{A7DE540E-95B8-2B54-AC87-7F9EF320FB6B}"/>
          </ac:spMkLst>
        </pc:spChg>
        <pc:picChg chg="add mod">
          <ac:chgData name="Luís Santos" userId="1bcb44e7-5d82-436c-b2eb-8036fed75eb8" providerId="ADAL" clId="{6DD90F5A-EE82-DA47-AFE8-8E2E6EBEC22E}" dt="2023-02-16T21:39:31.439" v="286" actId="14100"/>
          <ac:picMkLst>
            <pc:docMk/>
            <pc:sldMk cId="1711574827" sldId="259"/>
            <ac:picMk id="6" creationId="{CCAE921F-2096-76D3-B010-7D32E5BBFF33}"/>
          </ac:picMkLst>
        </pc:picChg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977522042" sldId="259"/>
        </pc:sldMkLst>
      </pc:sldChg>
      <pc:sldChg chg="addSp delSp modSp add mod modAnim">
        <pc:chgData name="Luís Santos" userId="1bcb44e7-5d82-436c-b2eb-8036fed75eb8" providerId="ADAL" clId="{6DD90F5A-EE82-DA47-AFE8-8E2E6EBEC22E}" dt="2023-02-17T11:11:10.073" v="585"/>
        <pc:sldMkLst>
          <pc:docMk/>
          <pc:sldMk cId="2265065310" sldId="260"/>
        </pc:sldMkLst>
        <pc:spChg chg="mod">
          <ac:chgData name="Luís Santos" userId="1bcb44e7-5d82-436c-b2eb-8036fed75eb8" providerId="ADAL" clId="{6DD90F5A-EE82-DA47-AFE8-8E2E6EBEC22E}" dt="2023-02-17T11:02:58.554" v="354" actId="14100"/>
          <ac:spMkLst>
            <pc:docMk/>
            <pc:sldMk cId="2265065310" sldId="260"/>
            <ac:spMk id="3" creationId="{A7DE540E-95B8-2B54-AC87-7F9EF320FB6B}"/>
          </ac:spMkLst>
        </pc:spChg>
        <pc:spChg chg="add mod">
          <ac:chgData name="Luís Santos" userId="1bcb44e7-5d82-436c-b2eb-8036fed75eb8" providerId="ADAL" clId="{6DD90F5A-EE82-DA47-AFE8-8E2E6EBEC22E}" dt="2023-02-17T11:04:29.874" v="359"/>
          <ac:spMkLst>
            <pc:docMk/>
            <pc:sldMk cId="2265065310" sldId="260"/>
            <ac:spMk id="9" creationId="{1CCB3362-2038-4779-01A7-04BF2FCC137E}"/>
          </ac:spMkLst>
        </pc:spChg>
        <pc:spChg chg="add mod">
          <ac:chgData name="Luís Santos" userId="1bcb44e7-5d82-436c-b2eb-8036fed75eb8" providerId="ADAL" clId="{6DD90F5A-EE82-DA47-AFE8-8E2E6EBEC22E}" dt="2023-02-17T11:06:49.976" v="450" actId="1076"/>
          <ac:spMkLst>
            <pc:docMk/>
            <pc:sldMk cId="2265065310" sldId="260"/>
            <ac:spMk id="10" creationId="{E26E99A1-DC01-4CAE-0AFA-AE148B0BAE8F}"/>
          </ac:spMkLst>
        </pc:spChg>
        <pc:spChg chg="add mod">
          <ac:chgData name="Luís Santos" userId="1bcb44e7-5d82-436c-b2eb-8036fed75eb8" providerId="ADAL" clId="{6DD90F5A-EE82-DA47-AFE8-8E2E6EBEC22E}" dt="2023-02-17T11:11:03.549" v="584" actId="20577"/>
          <ac:spMkLst>
            <pc:docMk/>
            <pc:sldMk cId="2265065310" sldId="260"/>
            <ac:spMk id="11" creationId="{D8BA5909-9FD1-8BCC-600C-B7EFAA17840B}"/>
          </ac:spMkLst>
        </pc:spChg>
        <pc:picChg chg="mod">
          <ac:chgData name="Luís Santos" userId="1bcb44e7-5d82-436c-b2eb-8036fed75eb8" providerId="ADAL" clId="{6DD90F5A-EE82-DA47-AFE8-8E2E6EBEC22E}" dt="2023-02-17T11:03:01.002" v="355" actId="1076"/>
          <ac:picMkLst>
            <pc:docMk/>
            <pc:sldMk cId="2265065310" sldId="260"/>
            <ac:picMk id="6" creationId="{CCAE921F-2096-76D3-B010-7D32E5BBFF33}"/>
          </ac:picMkLst>
        </pc:picChg>
        <pc:cxnChg chg="add del mod">
          <ac:chgData name="Luís Santos" userId="1bcb44e7-5d82-436c-b2eb-8036fed75eb8" providerId="ADAL" clId="{6DD90F5A-EE82-DA47-AFE8-8E2E6EBEC22E}" dt="2023-02-17T11:03:28.861" v="357" actId="478"/>
          <ac:cxnSpMkLst>
            <pc:docMk/>
            <pc:sldMk cId="2265065310" sldId="260"/>
            <ac:cxnSpMk id="8" creationId="{FD0A3AA3-8A83-AA1B-354D-E7C451F22989}"/>
          </ac:cxnSpMkLst>
        </pc:cxnChg>
      </pc:sldChg>
      <pc:sldChg chg="new del">
        <pc:chgData name="Luís Santos" userId="1bcb44e7-5d82-436c-b2eb-8036fed75eb8" providerId="ADAL" clId="{6DD90F5A-EE82-DA47-AFE8-8E2E6EBEC22E}" dt="2023-02-17T11:00:48.710" v="288" actId="2696"/>
        <pc:sldMkLst>
          <pc:docMk/>
          <pc:sldMk cId="2444224002" sldId="260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3721092752" sldId="260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1018327997" sldId="261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251511473" sldId="262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138857237" sldId="263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1816247520" sldId="264"/>
        </pc:sldMkLst>
      </pc:sldChg>
      <pc:sldChg chg="addSp delSp modSp new mod">
        <pc:chgData name="Luís Santos" userId="1bcb44e7-5d82-436c-b2eb-8036fed75eb8" providerId="ADAL" clId="{6DD90F5A-EE82-DA47-AFE8-8E2E6EBEC22E}" dt="2023-02-18T21:33:24.958" v="976" actId="20577"/>
        <pc:sldMkLst>
          <pc:docMk/>
          <pc:sldMk cId="236574783" sldId="272"/>
        </pc:sldMkLst>
        <pc:spChg chg="mod">
          <ac:chgData name="Luís Santos" userId="1bcb44e7-5d82-436c-b2eb-8036fed75eb8" providerId="ADAL" clId="{6DD90F5A-EE82-DA47-AFE8-8E2E6EBEC22E}" dt="2023-02-18T21:17:00.419" v="617" actId="20577"/>
          <ac:spMkLst>
            <pc:docMk/>
            <pc:sldMk cId="236574783" sldId="272"/>
            <ac:spMk id="2" creationId="{B92804DD-A5F4-3DFB-A19E-F3C9185D5B5D}"/>
          </ac:spMkLst>
        </pc:spChg>
        <pc:spChg chg="del">
          <ac:chgData name="Luís Santos" userId="1bcb44e7-5d82-436c-b2eb-8036fed75eb8" providerId="ADAL" clId="{6DD90F5A-EE82-DA47-AFE8-8E2E6EBEC22E}" dt="2023-02-18T21:17:06.925" v="618" actId="478"/>
          <ac:spMkLst>
            <pc:docMk/>
            <pc:sldMk cId="236574783" sldId="272"/>
            <ac:spMk id="3" creationId="{B24E0433-FB58-C256-8811-DEFCFDBBA7C4}"/>
          </ac:spMkLst>
        </pc:spChg>
        <pc:spChg chg="add del mod">
          <ac:chgData name="Luís Santos" userId="1bcb44e7-5d82-436c-b2eb-8036fed75eb8" providerId="ADAL" clId="{6DD90F5A-EE82-DA47-AFE8-8E2E6EBEC22E}" dt="2023-02-18T21:20:59.436" v="622" actId="478"/>
          <ac:spMkLst>
            <pc:docMk/>
            <pc:sldMk cId="236574783" sldId="272"/>
            <ac:spMk id="7" creationId="{554491CB-B1A2-7E74-0D8E-931B5EA5B506}"/>
          </ac:spMkLst>
        </pc:spChg>
        <pc:spChg chg="add mod">
          <ac:chgData name="Luís Santos" userId="1bcb44e7-5d82-436c-b2eb-8036fed75eb8" providerId="ADAL" clId="{6DD90F5A-EE82-DA47-AFE8-8E2E6EBEC22E}" dt="2023-02-18T21:22:22.222" v="637" actId="1076"/>
          <ac:spMkLst>
            <pc:docMk/>
            <pc:sldMk cId="236574783" sldId="272"/>
            <ac:spMk id="8" creationId="{1094454F-8F33-3FAE-DB96-38424C128C04}"/>
          </ac:spMkLst>
        </pc:spChg>
        <pc:spChg chg="add mod">
          <ac:chgData name="Luís Santos" userId="1bcb44e7-5d82-436c-b2eb-8036fed75eb8" providerId="ADAL" clId="{6DD90F5A-EE82-DA47-AFE8-8E2E6EBEC22E}" dt="2023-02-18T21:32:39.398" v="956" actId="1035"/>
          <ac:spMkLst>
            <pc:docMk/>
            <pc:sldMk cId="236574783" sldId="272"/>
            <ac:spMk id="9" creationId="{BB55C208-9C38-2115-2564-5DA918AAA8C2}"/>
          </ac:spMkLst>
        </pc:spChg>
        <pc:spChg chg="add mod">
          <ac:chgData name="Luís Santos" userId="1bcb44e7-5d82-436c-b2eb-8036fed75eb8" providerId="ADAL" clId="{6DD90F5A-EE82-DA47-AFE8-8E2E6EBEC22E}" dt="2023-02-18T21:32:45.948" v="968" actId="1035"/>
          <ac:spMkLst>
            <pc:docMk/>
            <pc:sldMk cId="236574783" sldId="272"/>
            <ac:spMk id="10" creationId="{5115511B-4EA1-F19B-A4B9-C5836A24DF93}"/>
          </ac:spMkLst>
        </pc:spChg>
        <pc:spChg chg="add mod">
          <ac:chgData name="Luís Santos" userId="1bcb44e7-5d82-436c-b2eb-8036fed75eb8" providerId="ADAL" clId="{6DD90F5A-EE82-DA47-AFE8-8E2E6EBEC22E}" dt="2023-02-18T21:33:24.958" v="976" actId="20577"/>
          <ac:spMkLst>
            <pc:docMk/>
            <pc:sldMk cId="236574783" sldId="272"/>
            <ac:spMk id="11" creationId="{52177E32-CD82-2C9A-96AB-B87725493C0C}"/>
          </ac:spMkLst>
        </pc:spChg>
        <pc:picChg chg="add mod">
          <ac:chgData name="Luís Santos" userId="1bcb44e7-5d82-436c-b2eb-8036fed75eb8" providerId="ADAL" clId="{6DD90F5A-EE82-DA47-AFE8-8E2E6EBEC22E}" dt="2023-02-18T21:21:59.734" v="623" actId="1076"/>
          <ac:picMkLst>
            <pc:docMk/>
            <pc:sldMk cId="236574783" sldId="272"/>
            <ac:picMk id="6" creationId="{E4911E9A-F09C-1D4E-C8EF-8687094D0DBA}"/>
          </ac:picMkLst>
        </pc:picChg>
      </pc:sldChg>
      <pc:sldChg chg="addSp delSp modSp add mod">
        <pc:chgData name="Luís Santos" userId="1bcb44e7-5d82-436c-b2eb-8036fed75eb8" providerId="ADAL" clId="{6DD90F5A-EE82-DA47-AFE8-8E2E6EBEC22E}" dt="2023-02-18T21:37:20.052" v="1068" actId="1076"/>
        <pc:sldMkLst>
          <pc:docMk/>
          <pc:sldMk cId="285125403" sldId="273"/>
        </pc:sldMkLst>
        <pc:spChg chg="add mod">
          <ac:chgData name="Luís Santos" userId="1bcb44e7-5d82-436c-b2eb-8036fed75eb8" providerId="ADAL" clId="{6DD90F5A-EE82-DA47-AFE8-8E2E6EBEC22E}" dt="2023-02-18T21:37:20.052" v="1068" actId="1076"/>
          <ac:spMkLst>
            <pc:docMk/>
            <pc:sldMk cId="285125403" sldId="273"/>
            <ac:spMk id="3" creationId="{FDBAD52C-080D-04DA-B3A9-CC3765956B9D}"/>
          </ac:spMkLst>
        </pc:spChg>
        <pc:spChg chg="mod">
          <ac:chgData name="Luís Santos" userId="1bcb44e7-5d82-436c-b2eb-8036fed75eb8" providerId="ADAL" clId="{6DD90F5A-EE82-DA47-AFE8-8E2E6EBEC22E}" dt="2023-02-18T21:35:07.182" v="985" actId="20577"/>
          <ac:spMkLst>
            <pc:docMk/>
            <pc:sldMk cId="285125403" sldId="273"/>
            <ac:spMk id="8" creationId="{1094454F-8F33-3FAE-DB96-38424C128C04}"/>
          </ac:spMkLst>
        </pc:spChg>
        <pc:spChg chg="mod">
          <ac:chgData name="Luís Santos" userId="1bcb44e7-5d82-436c-b2eb-8036fed75eb8" providerId="ADAL" clId="{6DD90F5A-EE82-DA47-AFE8-8E2E6EBEC22E}" dt="2023-02-18T21:35:53.237" v="1004" actId="16959"/>
          <ac:spMkLst>
            <pc:docMk/>
            <pc:sldMk cId="285125403" sldId="273"/>
            <ac:spMk id="9" creationId="{BB55C208-9C38-2115-2564-5DA918AAA8C2}"/>
          </ac:spMkLst>
        </pc:spChg>
        <pc:spChg chg="mod">
          <ac:chgData name="Luís Santos" userId="1bcb44e7-5d82-436c-b2eb-8036fed75eb8" providerId="ADAL" clId="{6DD90F5A-EE82-DA47-AFE8-8E2E6EBEC22E}" dt="2023-02-18T21:36:01.941" v="1008" actId="20577"/>
          <ac:spMkLst>
            <pc:docMk/>
            <pc:sldMk cId="285125403" sldId="273"/>
            <ac:spMk id="10" creationId="{5115511B-4EA1-F19B-A4B9-C5836A24DF93}"/>
          </ac:spMkLst>
        </pc:spChg>
        <pc:spChg chg="mod">
          <ac:chgData name="Luís Santos" userId="1bcb44e7-5d82-436c-b2eb-8036fed75eb8" providerId="ADAL" clId="{6DD90F5A-EE82-DA47-AFE8-8E2E6EBEC22E}" dt="2023-02-18T21:36:11.018" v="1009" actId="1076"/>
          <ac:spMkLst>
            <pc:docMk/>
            <pc:sldMk cId="285125403" sldId="273"/>
            <ac:spMk id="11" creationId="{52177E32-CD82-2C9A-96AB-B87725493C0C}"/>
          </ac:spMkLst>
        </pc:spChg>
        <pc:picChg chg="del">
          <ac:chgData name="Luís Santos" userId="1bcb44e7-5d82-436c-b2eb-8036fed75eb8" providerId="ADAL" clId="{6DD90F5A-EE82-DA47-AFE8-8E2E6EBEC22E}" dt="2023-02-18T21:35:23.845" v="990" actId="478"/>
          <ac:picMkLst>
            <pc:docMk/>
            <pc:sldMk cId="285125403" sldId="273"/>
            <ac:picMk id="6" creationId="{E4911E9A-F09C-1D4E-C8EF-8687094D0DBA}"/>
          </ac:picMkLst>
        </pc:picChg>
      </pc:sldChg>
      <pc:sldChg chg="addSp modSp new mod modAnim">
        <pc:chgData name="Luís Santos" userId="1bcb44e7-5d82-436c-b2eb-8036fed75eb8" providerId="ADAL" clId="{6DD90F5A-EE82-DA47-AFE8-8E2E6EBEC22E}" dt="2023-02-18T21:50:57.522" v="1232" actId="14100"/>
        <pc:sldMkLst>
          <pc:docMk/>
          <pc:sldMk cId="2487706784" sldId="274"/>
        </pc:sldMkLst>
        <pc:spChg chg="mod">
          <ac:chgData name="Luís Santos" userId="1bcb44e7-5d82-436c-b2eb-8036fed75eb8" providerId="ADAL" clId="{6DD90F5A-EE82-DA47-AFE8-8E2E6EBEC22E}" dt="2023-02-18T21:38:19.612" v="1092" actId="20577"/>
          <ac:spMkLst>
            <pc:docMk/>
            <pc:sldMk cId="2487706784" sldId="274"/>
            <ac:spMk id="2" creationId="{37F21D56-2D44-20B5-719C-E50D7117C762}"/>
          </ac:spMkLst>
        </pc:spChg>
        <pc:spChg chg="mod">
          <ac:chgData name="Luís Santos" userId="1bcb44e7-5d82-436c-b2eb-8036fed75eb8" providerId="ADAL" clId="{6DD90F5A-EE82-DA47-AFE8-8E2E6EBEC22E}" dt="2023-02-18T21:50:50.687" v="1231" actId="404"/>
          <ac:spMkLst>
            <pc:docMk/>
            <pc:sldMk cId="2487706784" sldId="274"/>
            <ac:spMk id="3" creationId="{FB85BFDD-DF62-BFFE-8284-C496D47D39D2}"/>
          </ac:spMkLst>
        </pc:spChg>
        <pc:picChg chg="add mod">
          <ac:chgData name="Luís Santos" userId="1bcb44e7-5d82-436c-b2eb-8036fed75eb8" providerId="ADAL" clId="{6DD90F5A-EE82-DA47-AFE8-8E2E6EBEC22E}" dt="2023-02-18T21:50:57.522" v="1232" actId="14100"/>
          <ac:picMkLst>
            <pc:docMk/>
            <pc:sldMk cId="2487706784" sldId="274"/>
            <ac:picMk id="6" creationId="{9A739104-0E38-3EBD-976A-63C770E0008D}"/>
          </ac:picMkLst>
        </pc:picChg>
      </pc:sldChg>
      <pc:sldChg chg="addSp modSp new mod modAnim">
        <pc:chgData name="Luís Santos" userId="1bcb44e7-5d82-436c-b2eb-8036fed75eb8" providerId="ADAL" clId="{6DD90F5A-EE82-DA47-AFE8-8E2E6EBEC22E}" dt="2023-02-18T21:57:52.087" v="1440"/>
        <pc:sldMkLst>
          <pc:docMk/>
          <pc:sldMk cId="1508513110" sldId="275"/>
        </pc:sldMkLst>
        <pc:spChg chg="mod">
          <ac:chgData name="Luís Santos" userId="1bcb44e7-5d82-436c-b2eb-8036fed75eb8" providerId="ADAL" clId="{6DD90F5A-EE82-DA47-AFE8-8E2E6EBEC22E}" dt="2023-02-18T21:51:59.823" v="1270" actId="20577"/>
          <ac:spMkLst>
            <pc:docMk/>
            <pc:sldMk cId="1508513110" sldId="275"/>
            <ac:spMk id="2" creationId="{DB836A63-EAAF-FD29-9B0E-4C60A5543658}"/>
          </ac:spMkLst>
        </pc:spChg>
        <pc:spChg chg="mod">
          <ac:chgData name="Luís Santos" userId="1bcb44e7-5d82-436c-b2eb-8036fed75eb8" providerId="ADAL" clId="{6DD90F5A-EE82-DA47-AFE8-8E2E6EBEC22E}" dt="2023-02-18T21:55:45.944" v="1385" actId="14100"/>
          <ac:spMkLst>
            <pc:docMk/>
            <pc:sldMk cId="1508513110" sldId="275"/>
            <ac:spMk id="3" creationId="{36353C7D-F9E6-DBD0-05C4-0712FAE209F8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7" creationId="{87F0D52E-FB63-01C0-950D-928AC86FD605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8" creationId="{0BEF1CBC-9F74-6EC4-78CA-EBF3636A9F23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9" creationId="{66F02C6C-35C3-B1A5-B162-8B2216898F2A}"/>
          </ac:spMkLst>
        </pc:spChg>
        <pc:grpChg chg="add mod">
          <ac:chgData name="Luís Santos" userId="1bcb44e7-5d82-436c-b2eb-8036fed75eb8" providerId="ADAL" clId="{6DD90F5A-EE82-DA47-AFE8-8E2E6EBEC22E}" dt="2023-02-18T21:57:42.751" v="1439" actId="164"/>
          <ac:grpSpMkLst>
            <pc:docMk/>
            <pc:sldMk cId="1508513110" sldId="275"/>
            <ac:grpSpMk id="10" creationId="{B4EF263B-F7ED-EE21-4F72-E454708379C8}"/>
          </ac:grpSpMkLst>
        </pc:grpChg>
        <pc:picChg chg="add mod">
          <ac:chgData name="Luís Santos" userId="1bcb44e7-5d82-436c-b2eb-8036fed75eb8" providerId="ADAL" clId="{6DD90F5A-EE82-DA47-AFE8-8E2E6EBEC22E}" dt="2023-02-18T21:57:42.751" v="1439" actId="164"/>
          <ac:picMkLst>
            <pc:docMk/>
            <pc:sldMk cId="1508513110" sldId="275"/>
            <ac:picMk id="6" creationId="{8F901234-8379-D0A2-CE6D-357C54BFDD98}"/>
          </ac:picMkLst>
        </pc:picChg>
      </pc:sldChg>
      <pc:sldChg chg="addSp delSp modSp add mod delAnim modAnim">
        <pc:chgData name="Luís Santos" userId="1bcb44e7-5d82-436c-b2eb-8036fed75eb8" providerId="ADAL" clId="{6DD90F5A-EE82-DA47-AFE8-8E2E6EBEC22E}" dt="2023-02-18T22:31:34.456" v="1511"/>
        <pc:sldMkLst>
          <pc:docMk/>
          <pc:sldMk cId="3102421799" sldId="276"/>
        </pc:sldMkLst>
        <pc:spChg chg="mod">
          <ac:chgData name="Luís Santos" userId="1bcb44e7-5d82-436c-b2eb-8036fed75eb8" providerId="ADAL" clId="{6DD90F5A-EE82-DA47-AFE8-8E2E6EBEC22E}" dt="2023-02-18T22:11:47.849" v="1494" actId="14100"/>
          <ac:spMkLst>
            <pc:docMk/>
            <pc:sldMk cId="3102421799" sldId="276"/>
            <ac:spMk id="3" creationId="{FB85BFDD-DF62-BFFE-8284-C496D47D39D2}"/>
          </ac:spMkLst>
        </pc:spChg>
        <pc:picChg chg="del">
          <ac:chgData name="Luís Santos" userId="1bcb44e7-5d82-436c-b2eb-8036fed75eb8" providerId="ADAL" clId="{6DD90F5A-EE82-DA47-AFE8-8E2E6EBEC22E}" dt="2023-02-18T22:03:15.563" v="1459" actId="478"/>
          <ac:picMkLst>
            <pc:docMk/>
            <pc:sldMk cId="3102421799" sldId="276"/>
            <ac:picMk id="6" creationId="{9A739104-0E38-3EBD-976A-63C770E0008D}"/>
          </ac:picMkLst>
        </pc:picChg>
        <pc:picChg chg="add del">
          <ac:chgData name="Luís Santos" userId="1bcb44e7-5d82-436c-b2eb-8036fed75eb8" providerId="ADAL" clId="{6DD90F5A-EE82-DA47-AFE8-8E2E6EBEC22E}" dt="2023-02-18T22:30:16.230" v="1496" actId="478"/>
          <ac:picMkLst>
            <pc:docMk/>
            <pc:sldMk cId="3102421799" sldId="276"/>
            <ac:picMk id="7" creationId="{E1CD1952-98A8-6153-D948-E5165ECB4C16}"/>
          </ac:picMkLst>
        </pc:picChg>
        <pc:picChg chg="add mod">
          <ac:chgData name="Luís Santos" userId="1bcb44e7-5d82-436c-b2eb-8036fed75eb8" providerId="ADAL" clId="{6DD90F5A-EE82-DA47-AFE8-8E2E6EBEC22E}" dt="2023-02-18T22:31:23.508" v="1509" actId="1036"/>
          <ac:picMkLst>
            <pc:docMk/>
            <pc:sldMk cId="3102421799" sldId="276"/>
            <ac:picMk id="8" creationId="{EFCC9A40-2D94-C5AB-5281-69BC7C87B1E9}"/>
          </ac:picMkLst>
        </pc:picChg>
        <pc:picChg chg="add mod">
          <ac:chgData name="Luís Santos" userId="1bcb44e7-5d82-436c-b2eb-8036fed75eb8" providerId="ADAL" clId="{6DD90F5A-EE82-DA47-AFE8-8E2E6EBEC22E}" dt="2023-02-18T22:31:23.508" v="1509" actId="1036"/>
          <ac:picMkLst>
            <pc:docMk/>
            <pc:sldMk cId="3102421799" sldId="276"/>
            <ac:picMk id="9" creationId="{6E005E06-3B54-FBA2-55D0-559CF0BF911D}"/>
          </ac:picMkLst>
        </pc:picChg>
      </pc:sldChg>
      <pc:sldChg chg="modSp new mod">
        <pc:chgData name="Luís Santos" userId="1bcb44e7-5d82-436c-b2eb-8036fed75eb8" providerId="ADAL" clId="{6DD90F5A-EE82-DA47-AFE8-8E2E6EBEC22E}" dt="2023-02-18T22:55:27.381" v="1859" actId="20577"/>
        <pc:sldMkLst>
          <pc:docMk/>
          <pc:sldMk cId="4277252681" sldId="277"/>
        </pc:sldMkLst>
        <pc:spChg chg="mod">
          <ac:chgData name="Luís Santos" userId="1bcb44e7-5d82-436c-b2eb-8036fed75eb8" providerId="ADAL" clId="{6DD90F5A-EE82-DA47-AFE8-8E2E6EBEC22E}" dt="2023-02-18T22:55:27.381" v="1859" actId="20577"/>
          <ac:spMkLst>
            <pc:docMk/>
            <pc:sldMk cId="4277252681" sldId="277"/>
            <ac:spMk id="2" creationId="{9DCE5676-0D03-5056-5FC2-B3B1948EE4C5}"/>
          </ac:spMkLst>
        </pc:spChg>
        <pc:spChg chg="mod">
          <ac:chgData name="Luís Santos" userId="1bcb44e7-5d82-436c-b2eb-8036fed75eb8" providerId="ADAL" clId="{6DD90F5A-EE82-DA47-AFE8-8E2E6EBEC22E}" dt="2023-02-18T22:46:51.334" v="1850" actId="20577"/>
          <ac:spMkLst>
            <pc:docMk/>
            <pc:sldMk cId="4277252681" sldId="277"/>
            <ac:spMk id="3" creationId="{106F98F3-550A-B276-EC1D-781E070B1769}"/>
          </ac:spMkLst>
        </pc:spChg>
      </pc:sldChg>
      <pc:sldChg chg="addSp delSp modSp new mod">
        <pc:chgData name="Luís Santos" userId="1bcb44e7-5d82-436c-b2eb-8036fed75eb8" providerId="ADAL" clId="{6DD90F5A-EE82-DA47-AFE8-8E2E6EBEC22E}" dt="2023-02-18T22:57:06.503" v="1866" actId="1076"/>
        <pc:sldMkLst>
          <pc:docMk/>
          <pc:sldMk cId="112991084" sldId="278"/>
        </pc:sldMkLst>
        <pc:spChg chg="mod">
          <ac:chgData name="Luís Santos" userId="1bcb44e7-5d82-436c-b2eb-8036fed75eb8" providerId="ADAL" clId="{6DD90F5A-EE82-DA47-AFE8-8E2E6EBEC22E}" dt="2023-02-18T22:55:46.305" v="1863"/>
          <ac:spMkLst>
            <pc:docMk/>
            <pc:sldMk cId="112991084" sldId="278"/>
            <ac:spMk id="2" creationId="{32FFB0F1-426F-6730-D1E7-6C20E286F357}"/>
          </ac:spMkLst>
        </pc:spChg>
        <pc:spChg chg="del">
          <ac:chgData name="Luís Santos" userId="1bcb44e7-5d82-436c-b2eb-8036fed75eb8" providerId="ADAL" clId="{6DD90F5A-EE82-DA47-AFE8-8E2E6EBEC22E}" dt="2023-02-18T22:55:56.852" v="1864" actId="478"/>
          <ac:spMkLst>
            <pc:docMk/>
            <pc:sldMk cId="112991084" sldId="278"/>
            <ac:spMk id="3" creationId="{BA8B6785-1A88-282F-69BA-0A01C2702FA9}"/>
          </ac:spMkLst>
        </pc:spChg>
        <pc:picChg chg="add mod">
          <ac:chgData name="Luís Santos" userId="1bcb44e7-5d82-436c-b2eb-8036fed75eb8" providerId="ADAL" clId="{6DD90F5A-EE82-DA47-AFE8-8E2E6EBEC22E}" dt="2023-02-18T22:57:06.503" v="1866" actId="1076"/>
          <ac:picMkLst>
            <pc:docMk/>
            <pc:sldMk cId="112991084" sldId="278"/>
            <ac:picMk id="6" creationId="{F19748A0-CD86-53B1-4BEB-D6D810345F74}"/>
          </ac:picMkLst>
        </pc:picChg>
      </pc:sldChg>
      <pc:sldChg chg="addSp delSp modSp new mod modAnim">
        <pc:chgData name="Luís Santos" userId="1bcb44e7-5d82-436c-b2eb-8036fed75eb8" providerId="ADAL" clId="{6DD90F5A-EE82-DA47-AFE8-8E2E6EBEC22E}" dt="2023-02-18T23:02:42.082" v="1926"/>
        <pc:sldMkLst>
          <pc:docMk/>
          <pc:sldMk cId="1355086048" sldId="279"/>
        </pc:sldMkLst>
        <pc:spChg chg="mod">
          <ac:chgData name="Luís Santos" userId="1bcb44e7-5d82-436c-b2eb-8036fed75eb8" providerId="ADAL" clId="{6DD90F5A-EE82-DA47-AFE8-8E2E6EBEC22E}" dt="2023-02-18T22:57:16.383" v="1868"/>
          <ac:spMkLst>
            <pc:docMk/>
            <pc:sldMk cId="1355086048" sldId="279"/>
            <ac:spMk id="2" creationId="{A23051D7-6F34-FC35-B5E4-AE3BB02E1750}"/>
          </ac:spMkLst>
        </pc:spChg>
        <pc:spChg chg="del">
          <ac:chgData name="Luís Santos" userId="1bcb44e7-5d82-436c-b2eb-8036fed75eb8" providerId="ADAL" clId="{6DD90F5A-EE82-DA47-AFE8-8E2E6EBEC22E}" dt="2023-02-18T22:57:33.741" v="1869" actId="478"/>
          <ac:spMkLst>
            <pc:docMk/>
            <pc:sldMk cId="1355086048" sldId="279"/>
            <ac:spMk id="3" creationId="{9592D191-B54A-E6CB-4D9F-74CDC0B0DDAF}"/>
          </ac:spMkLst>
        </pc:spChg>
        <pc:spChg chg="add mod">
          <ac:chgData name="Luís Santos" userId="1bcb44e7-5d82-436c-b2eb-8036fed75eb8" providerId="ADAL" clId="{6DD90F5A-EE82-DA47-AFE8-8E2E6EBEC22E}" dt="2023-02-18T23:01:00.016" v="1911" actId="2711"/>
          <ac:spMkLst>
            <pc:docMk/>
            <pc:sldMk cId="1355086048" sldId="279"/>
            <ac:spMk id="15" creationId="{BFF44BAD-60DD-44F6-6B7D-24802D61D735}"/>
          </ac:spMkLst>
        </pc:spChg>
        <pc:spChg chg="add mod">
          <ac:chgData name="Luís Santos" userId="1bcb44e7-5d82-436c-b2eb-8036fed75eb8" providerId="ADAL" clId="{6DD90F5A-EE82-DA47-AFE8-8E2E6EBEC22E}" dt="2023-02-18T23:01:14.382" v="1922" actId="20577"/>
          <ac:spMkLst>
            <pc:docMk/>
            <pc:sldMk cId="1355086048" sldId="279"/>
            <ac:spMk id="16" creationId="{A09348D0-4D81-7CDA-6F43-92C416DC41DA}"/>
          </ac:spMkLst>
        </pc:spChg>
        <pc:picChg chg="add mod">
          <ac:chgData name="Luís Santos" userId="1bcb44e7-5d82-436c-b2eb-8036fed75eb8" providerId="ADAL" clId="{6DD90F5A-EE82-DA47-AFE8-8E2E6EBEC22E}" dt="2023-02-18T23:00:03.646" v="1893" actId="1076"/>
          <ac:picMkLst>
            <pc:docMk/>
            <pc:sldMk cId="1355086048" sldId="279"/>
            <ac:picMk id="6" creationId="{1E756FD2-E2FA-2BC3-917E-D38E47416CE6}"/>
          </ac:picMkLst>
        </pc:picChg>
        <pc:picChg chg="add mod">
          <ac:chgData name="Luís Santos" userId="1bcb44e7-5d82-436c-b2eb-8036fed75eb8" providerId="ADAL" clId="{6DD90F5A-EE82-DA47-AFE8-8E2E6EBEC22E}" dt="2023-02-18T22:59:57.342" v="1892" actId="1076"/>
          <ac:picMkLst>
            <pc:docMk/>
            <pc:sldMk cId="1355086048" sldId="279"/>
            <ac:picMk id="7" creationId="{5CF683B6-D405-1672-1DC3-E97A204D4B36}"/>
          </ac:picMkLst>
        </pc:picChg>
        <pc:picChg chg="add mod">
          <ac:chgData name="Luís Santos" userId="1bcb44e7-5d82-436c-b2eb-8036fed75eb8" providerId="ADAL" clId="{6DD90F5A-EE82-DA47-AFE8-8E2E6EBEC22E}" dt="2023-02-18T22:59:42.279" v="1891" actId="1076"/>
          <ac:picMkLst>
            <pc:docMk/>
            <pc:sldMk cId="1355086048" sldId="279"/>
            <ac:picMk id="8" creationId="{C8505B0C-B406-E9D4-DDF2-554406F17C2F}"/>
          </ac:picMkLst>
        </pc:picChg>
        <pc:picChg chg="add del">
          <ac:chgData name="Luís Santos" userId="1bcb44e7-5d82-436c-b2eb-8036fed75eb8" providerId="ADAL" clId="{6DD90F5A-EE82-DA47-AFE8-8E2E6EBEC22E}" dt="2023-02-18T23:00:33.406" v="1898"/>
          <ac:picMkLst>
            <pc:docMk/>
            <pc:sldMk cId="1355086048" sldId="279"/>
            <ac:picMk id="11" creationId="{FAA09687-902A-E2B3-8565-1B78716F96E6}"/>
          </ac:picMkLst>
        </pc:picChg>
        <pc:cxnChg chg="add mod">
          <ac:chgData name="Luís Santos" userId="1bcb44e7-5d82-436c-b2eb-8036fed75eb8" providerId="ADAL" clId="{6DD90F5A-EE82-DA47-AFE8-8E2E6EBEC22E}" dt="2023-02-18T23:00:24.910" v="1896" actId="1582"/>
          <ac:cxnSpMkLst>
            <pc:docMk/>
            <pc:sldMk cId="1355086048" sldId="279"/>
            <ac:cxnSpMk id="10" creationId="{41A0B004-0C95-4E20-0DF1-BDEF7B7BA493}"/>
          </ac:cxnSpMkLst>
        </pc:cxnChg>
        <pc:cxnChg chg="add mod">
          <ac:chgData name="Luís Santos" userId="1bcb44e7-5d82-436c-b2eb-8036fed75eb8" providerId="ADAL" clId="{6DD90F5A-EE82-DA47-AFE8-8E2E6EBEC22E}" dt="2023-02-18T23:00:44.221" v="1901" actId="14100"/>
          <ac:cxnSpMkLst>
            <pc:docMk/>
            <pc:sldMk cId="1355086048" sldId="279"/>
            <ac:cxnSpMk id="12" creationId="{3462DD7C-9D2F-5E2A-307B-1BB6B3823D6C}"/>
          </ac:cxnSpMkLst>
        </pc:cxnChg>
      </pc:sldChg>
      <pc:sldChg chg="addSp delSp modSp new mod modAnim">
        <pc:chgData name="Luís Santos" userId="1bcb44e7-5d82-436c-b2eb-8036fed75eb8" providerId="ADAL" clId="{6DD90F5A-EE82-DA47-AFE8-8E2E6EBEC22E}" dt="2023-02-19T15:13:57.516" v="2056"/>
        <pc:sldMkLst>
          <pc:docMk/>
          <pc:sldMk cId="2524131460" sldId="280"/>
        </pc:sldMkLst>
        <pc:spChg chg="mod">
          <ac:chgData name="Luís Santos" userId="1bcb44e7-5d82-436c-b2eb-8036fed75eb8" providerId="ADAL" clId="{6DD90F5A-EE82-DA47-AFE8-8E2E6EBEC22E}" dt="2023-02-19T15:07:12.150" v="1955" actId="20577"/>
          <ac:spMkLst>
            <pc:docMk/>
            <pc:sldMk cId="2524131460" sldId="280"/>
            <ac:spMk id="2" creationId="{5B748E9B-76D0-DA93-88F2-6A8E92626EF4}"/>
          </ac:spMkLst>
        </pc:spChg>
        <pc:spChg chg="del">
          <ac:chgData name="Luís Santos" userId="1bcb44e7-5d82-436c-b2eb-8036fed75eb8" providerId="ADAL" clId="{6DD90F5A-EE82-DA47-AFE8-8E2E6EBEC22E}" dt="2023-02-19T15:09:43.668" v="1956" actId="478"/>
          <ac:spMkLst>
            <pc:docMk/>
            <pc:sldMk cId="2524131460" sldId="280"/>
            <ac:spMk id="3" creationId="{F59A2729-CD91-FFA2-3149-1D21D36B1576}"/>
          </ac:spMkLst>
        </pc:spChg>
        <pc:spChg chg="add mod">
          <ac:chgData name="Luís Santos" userId="1bcb44e7-5d82-436c-b2eb-8036fed75eb8" providerId="ADAL" clId="{6DD90F5A-EE82-DA47-AFE8-8E2E6EBEC22E}" dt="2023-02-19T15:12:22.772" v="2024" actId="208"/>
          <ac:spMkLst>
            <pc:docMk/>
            <pc:sldMk cId="2524131460" sldId="280"/>
            <ac:spMk id="7" creationId="{E7C54DCD-E499-C70F-4647-874B1680CA6A}"/>
          </ac:spMkLst>
        </pc:spChg>
        <pc:spChg chg="add mod">
          <ac:chgData name="Luís Santos" userId="1bcb44e7-5d82-436c-b2eb-8036fed75eb8" providerId="ADAL" clId="{6DD90F5A-EE82-DA47-AFE8-8E2E6EBEC22E}" dt="2023-02-19T15:13:39.338" v="2055" actId="20577"/>
          <ac:spMkLst>
            <pc:docMk/>
            <pc:sldMk cId="2524131460" sldId="280"/>
            <ac:spMk id="13" creationId="{45003E29-BA98-2F22-CE1F-273BD08FCB46}"/>
          </ac:spMkLst>
        </pc:spChg>
        <pc:picChg chg="add mod">
          <ac:chgData name="Luís Santos" userId="1bcb44e7-5d82-436c-b2eb-8036fed75eb8" providerId="ADAL" clId="{6DD90F5A-EE82-DA47-AFE8-8E2E6EBEC22E}" dt="2023-02-19T15:10:18.472" v="1959" actId="14100"/>
          <ac:picMkLst>
            <pc:docMk/>
            <pc:sldMk cId="2524131460" sldId="280"/>
            <ac:picMk id="6" creationId="{04C4E885-3872-7089-B3F5-D6A1F87A24E7}"/>
          </ac:picMkLst>
        </pc:picChg>
        <pc:cxnChg chg="add mod">
          <ac:chgData name="Luís Santos" userId="1bcb44e7-5d82-436c-b2eb-8036fed75eb8" providerId="ADAL" clId="{6DD90F5A-EE82-DA47-AFE8-8E2E6EBEC22E}" dt="2023-02-19T15:12:49.766" v="2027"/>
          <ac:cxnSpMkLst>
            <pc:docMk/>
            <pc:sldMk cId="2524131460" sldId="280"/>
            <ac:cxnSpMk id="9" creationId="{67BDDEA3-BF60-EB72-4E94-7A934630D1E1}"/>
          </ac:cxnSpMkLst>
        </pc:cxnChg>
        <pc:cxnChg chg="add mod">
          <ac:chgData name="Luís Santos" userId="1bcb44e7-5d82-436c-b2eb-8036fed75eb8" providerId="ADAL" clId="{6DD90F5A-EE82-DA47-AFE8-8E2E6EBEC22E}" dt="2023-02-19T15:13:03.464" v="2030" actId="14100"/>
          <ac:cxnSpMkLst>
            <pc:docMk/>
            <pc:sldMk cId="2524131460" sldId="280"/>
            <ac:cxnSpMk id="10" creationId="{5D5C98B2-E0CE-6645-4447-DC8FC8A3064A}"/>
          </ac:cxnSpMkLst>
        </pc:cxnChg>
      </pc:sldChg>
      <pc:sldChg chg="modSp new mod">
        <pc:chgData name="Luís Santos" userId="1bcb44e7-5d82-436c-b2eb-8036fed75eb8" providerId="ADAL" clId="{6DD90F5A-EE82-DA47-AFE8-8E2E6EBEC22E}" dt="2023-02-19T16:04:27.485" v="2392" actId="20577"/>
        <pc:sldMkLst>
          <pc:docMk/>
          <pc:sldMk cId="3367771667" sldId="281"/>
        </pc:sldMkLst>
        <pc:spChg chg="mod">
          <ac:chgData name="Luís Santos" userId="1bcb44e7-5d82-436c-b2eb-8036fed75eb8" providerId="ADAL" clId="{6DD90F5A-EE82-DA47-AFE8-8E2E6EBEC22E}" dt="2023-02-19T15:18:41.283" v="2083" actId="20577"/>
          <ac:spMkLst>
            <pc:docMk/>
            <pc:sldMk cId="3367771667" sldId="281"/>
            <ac:spMk id="2" creationId="{861F69C3-29A1-7F25-D3C2-40A982AFECD5}"/>
          </ac:spMkLst>
        </pc:spChg>
        <pc:spChg chg="mod">
          <ac:chgData name="Luís Santos" userId="1bcb44e7-5d82-436c-b2eb-8036fed75eb8" providerId="ADAL" clId="{6DD90F5A-EE82-DA47-AFE8-8E2E6EBEC22E}" dt="2023-02-19T16:04:27.485" v="2392" actId="20577"/>
          <ac:spMkLst>
            <pc:docMk/>
            <pc:sldMk cId="3367771667" sldId="281"/>
            <ac:spMk id="3" creationId="{79D54D88-1CE6-9D0A-BA16-3F54BDE0F633}"/>
          </ac:spMkLst>
        </pc:spChg>
      </pc:sldChg>
      <pc:sldChg chg="addSp delSp modSp new mod modAnim">
        <pc:chgData name="Luís Santos" userId="1bcb44e7-5d82-436c-b2eb-8036fed75eb8" providerId="ADAL" clId="{6DD90F5A-EE82-DA47-AFE8-8E2E6EBEC22E}" dt="2023-02-19T16:41:53.456" v="2489"/>
        <pc:sldMkLst>
          <pc:docMk/>
          <pc:sldMk cId="455712586" sldId="282"/>
        </pc:sldMkLst>
        <pc:spChg chg="mod">
          <ac:chgData name="Luís Santos" userId="1bcb44e7-5d82-436c-b2eb-8036fed75eb8" providerId="ADAL" clId="{6DD90F5A-EE82-DA47-AFE8-8E2E6EBEC22E}" dt="2023-02-19T16:30:02.095" v="2394"/>
          <ac:spMkLst>
            <pc:docMk/>
            <pc:sldMk cId="455712586" sldId="282"/>
            <ac:spMk id="2" creationId="{66E901E0-1EB5-2CA8-E7A6-73F8EBCDFD6D}"/>
          </ac:spMkLst>
        </pc:spChg>
        <pc:spChg chg="del">
          <ac:chgData name="Luís Santos" userId="1bcb44e7-5d82-436c-b2eb-8036fed75eb8" providerId="ADAL" clId="{6DD90F5A-EE82-DA47-AFE8-8E2E6EBEC22E}" dt="2023-02-19T16:30:21.924" v="2395" actId="478"/>
          <ac:spMkLst>
            <pc:docMk/>
            <pc:sldMk cId="455712586" sldId="282"/>
            <ac:spMk id="3" creationId="{1B401573-161C-18F8-9754-E1A72AFD67E2}"/>
          </ac:spMkLst>
        </pc:spChg>
        <pc:spChg chg="add mod">
          <ac:chgData name="Luís Santos" userId="1bcb44e7-5d82-436c-b2eb-8036fed75eb8" providerId="ADAL" clId="{6DD90F5A-EE82-DA47-AFE8-8E2E6EBEC22E}" dt="2023-02-19T16:40:17.610" v="2446" actId="1076"/>
          <ac:spMkLst>
            <pc:docMk/>
            <pc:sldMk cId="455712586" sldId="282"/>
            <ac:spMk id="9" creationId="{86ABB3B9-AD00-B107-6D24-EA970E14AAA8}"/>
          </ac:spMkLst>
        </pc:spChg>
        <pc:spChg chg="add mod">
          <ac:chgData name="Luís Santos" userId="1bcb44e7-5d82-436c-b2eb-8036fed75eb8" providerId="ADAL" clId="{6DD90F5A-EE82-DA47-AFE8-8E2E6EBEC22E}" dt="2023-02-19T16:40:23.141" v="2447" actId="1076"/>
          <ac:spMkLst>
            <pc:docMk/>
            <pc:sldMk cId="455712586" sldId="282"/>
            <ac:spMk id="10" creationId="{3C090D09-8F87-FEF1-48F4-1D75DE11A14A}"/>
          </ac:spMkLst>
        </pc:spChg>
        <pc:spChg chg="add mod">
          <ac:chgData name="Luís Santos" userId="1bcb44e7-5d82-436c-b2eb-8036fed75eb8" providerId="ADAL" clId="{6DD90F5A-EE82-DA47-AFE8-8E2E6EBEC22E}" dt="2023-02-19T16:40:38.476" v="2452" actId="1076"/>
          <ac:spMkLst>
            <pc:docMk/>
            <pc:sldMk cId="455712586" sldId="282"/>
            <ac:spMk id="11" creationId="{417FA8C0-7097-6EBC-F56C-45232DD48345}"/>
          </ac:spMkLst>
        </pc:spChg>
        <pc:spChg chg="add mod">
          <ac:chgData name="Luís Santos" userId="1bcb44e7-5d82-436c-b2eb-8036fed75eb8" providerId="ADAL" clId="{6DD90F5A-EE82-DA47-AFE8-8E2E6EBEC22E}" dt="2023-02-19T16:41:03.467" v="2470" actId="1076"/>
          <ac:spMkLst>
            <pc:docMk/>
            <pc:sldMk cId="455712586" sldId="282"/>
            <ac:spMk id="12" creationId="{DF1E8E64-3C93-8099-8904-F601E1E4390E}"/>
          </ac:spMkLst>
        </pc:spChg>
        <pc:spChg chg="add mod">
          <ac:chgData name="Luís Santos" userId="1bcb44e7-5d82-436c-b2eb-8036fed75eb8" providerId="ADAL" clId="{6DD90F5A-EE82-DA47-AFE8-8E2E6EBEC22E}" dt="2023-02-19T16:41:32.694" v="2487" actId="20577"/>
          <ac:spMkLst>
            <pc:docMk/>
            <pc:sldMk cId="455712586" sldId="282"/>
            <ac:spMk id="13" creationId="{02ECA736-C595-74F8-0825-C2D1E13C7C17}"/>
          </ac:spMkLst>
        </pc:spChg>
        <pc:picChg chg="add mod">
          <ac:chgData name="Luís Santos" userId="1bcb44e7-5d82-436c-b2eb-8036fed75eb8" providerId="ADAL" clId="{6DD90F5A-EE82-DA47-AFE8-8E2E6EBEC22E}" dt="2023-02-19T16:32:23.259" v="2404" actId="14100"/>
          <ac:picMkLst>
            <pc:docMk/>
            <pc:sldMk cId="455712586" sldId="282"/>
            <ac:picMk id="6" creationId="{19E976D5-B800-1CCE-ED85-12705FAED256}"/>
          </ac:picMkLst>
        </pc:picChg>
        <pc:picChg chg="add mod">
          <ac:chgData name="Luís Santos" userId="1bcb44e7-5d82-436c-b2eb-8036fed75eb8" providerId="ADAL" clId="{6DD90F5A-EE82-DA47-AFE8-8E2E6EBEC22E}" dt="2023-02-19T16:32:41.809" v="2415" actId="1038"/>
          <ac:picMkLst>
            <pc:docMk/>
            <pc:sldMk cId="455712586" sldId="282"/>
            <ac:picMk id="7" creationId="{E22A2C87-3DBB-2EF8-6AA5-4051223D3E9C}"/>
          </ac:picMkLst>
        </pc:picChg>
        <pc:picChg chg="add mod">
          <ac:chgData name="Luís Santos" userId="1bcb44e7-5d82-436c-b2eb-8036fed75eb8" providerId="ADAL" clId="{6DD90F5A-EE82-DA47-AFE8-8E2E6EBEC22E}" dt="2023-02-19T16:32:33.018" v="2410" actId="14100"/>
          <ac:picMkLst>
            <pc:docMk/>
            <pc:sldMk cId="455712586" sldId="282"/>
            <ac:picMk id="8" creationId="{85E6AC4D-DD62-5B2B-6F2F-60743872DA56}"/>
          </ac:picMkLst>
        </pc:picChg>
      </pc:sldChg>
      <pc:sldChg chg="modSp new mod">
        <pc:chgData name="Luís Santos" userId="1bcb44e7-5d82-436c-b2eb-8036fed75eb8" providerId="ADAL" clId="{6DD90F5A-EE82-DA47-AFE8-8E2E6EBEC22E}" dt="2023-02-19T17:43:52.144" v="2682" actId="20577"/>
        <pc:sldMkLst>
          <pc:docMk/>
          <pc:sldMk cId="102000396" sldId="283"/>
        </pc:sldMkLst>
        <pc:spChg chg="mod">
          <ac:chgData name="Luís Santos" userId="1bcb44e7-5d82-436c-b2eb-8036fed75eb8" providerId="ADAL" clId="{6DD90F5A-EE82-DA47-AFE8-8E2E6EBEC22E}" dt="2023-02-19T17:03:59.217" v="2522" actId="20577"/>
          <ac:spMkLst>
            <pc:docMk/>
            <pc:sldMk cId="102000396" sldId="283"/>
            <ac:spMk id="2" creationId="{EB0055EB-AB07-A4AC-898D-4BE0D52F26F6}"/>
          </ac:spMkLst>
        </pc:spChg>
        <pc:spChg chg="mod">
          <ac:chgData name="Luís Santos" userId="1bcb44e7-5d82-436c-b2eb-8036fed75eb8" providerId="ADAL" clId="{6DD90F5A-EE82-DA47-AFE8-8E2E6EBEC22E}" dt="2023-02-19T17:43:52.144" v="2682" actId="20577"/>
          <ac:spMkLst>
            <pc:docMk/>
            <pc:sldMk cId="102000396" sldId="283"/>
            <ac:spMk id="3" creationId="{86B7BE07-1256-D8BF-7DC5-D8C0D235BA93}"/>
          </ac:spMkLst>
        </pc:spChg>
      </pc:sldChg>
      <pc:sldChg chg="addSp delSp modSp new mod modAnim">
        <pc:chgData name="Luís Santos" userId="1bcb44e7-5d82-436c-b2eb-8036fed75eb8" providerId="ADAL" clId="{6DD90F5A-EE82-DA47-AFE8-8E2E6EBEC22E}" dt="2023-02-19T17:50:13.561" v="2753"/>
        <pc:sldMkLst>
          <pc:docMk/>
          <pc:sldMk cId="1972098969" sldId="284"/>
        </pc:sldMkLst>
        <pc:spChg chg="mod">
          <ac:chgData name="Luís Santos" userId="1bcb44e7-5d82-436c-b2eb-8036fed75eb8" providerId="ADAL" clId="{6DD90F5A-EE82-DA47-AFE8-8E2E6EBEC22E}" dt="2023-02-19T17:44:31.615" v="2684"/>
          <ac:spMkLst>
            <pc:docMk/>
            <pc:sldMk cId="1972098969" sldId="284"/>
            <ac:spMk id="2" creationId="{9063A2BF-5F34-DD8C-7572-77DFCE90F787}"/>
          </ac:spMkLst>
        </pc:spChg>
        <pc:spChg chg="del">
          <ac:chgData name="Luís Santos" userId="1bcb44e7-5d82-436c-b2eb-8036fed75eb8" providerId="ADAL" clId="{6DD90F5A-EE82-DA47-AFE8-8E2E6EBEC22E}" dt="2023-02-19T17:44:35.082" v="2685" actId="478"/>
          <ac:spMkLst>
            <pc:docMk/>
            <pc:sldMk cId="1972098969" sldId="284"/>
            <ac:spMk id="3" creationId="{87E08C93-1C0A-47CC-D212-65E5231BE7A4}"/>
          </ac:spMkLst>
        </pc:spChg>
        <pc:picChg chg="add mod">
          <ac:chgData name="Luís Santos" userId="1bcb44e7-5d82-436c-b2eb-8036fed75eb8" providerId="ADAL" clId="{6DD90F5A-EE82-DA47-AFE8-8E2E6EBEC22E}" dt="2023-02-19T17:49:43.415" v="2749" actId="1035"/>
          <ac:picMkLst>
            <pc:docMk/>
            <pc:sldMk cId="1972098969" sldId="284"/>
            <ac:picMk id="6" creationId="{9DFB7BA4-45F1-8F51-65D3-5BADAEE28CDC}"/>
          </ac:picMkLst>
        </pc:picChg>
        <pc:picChg chg="add mod">
          <ac:chgData name="Luís Santos" userId="1bcb44e7-5d82-436c-b2eb-8036fed75eb8" providerId="ADAL" clId="{6DD90F5A-EE82-DA47-AFE8-8E2E6EBEC22E}" dt="2023-02-19T17:48:29.155" v="2729" actId="1038"/>
          <ac:picMkLst>
            <pc:docMk/>
            <pc:sldMk cId="1972098969" sldId="284"/>
            <ac:picMk id="7" creationId="{CCCA7BC5-BED4-702A-E986-56ABC015AF42}"/>
          </ac:picMkLst>
        </pc:picChg>
        <pc:picChg chg="add mod">
          <ac:chgData name="Luís Santos" userId="1bcb44e7-5d82-436c-b2eb-8036fed75eb8" providerId="ADAL" clId="{6DD90F5A-EE82-DA47-AFE8-8E2E6EBEC22E}" dt="2023-02-19T17:48:29.155" v="2729" actId="1038"/>
          <ac:picMkLst>
            <pc:docMk/>
            <pc:sldMk cId="1972098969" sldId="284"/>
            <ac:picMk id="8" creationId="{E30D1E2D-3D0F-6C2C-DCCD-DCF95470896E}"/>
          </ac:picMkLst>
        </pc:picChg>
        <pc:picChg chg="add mod">
          <ac:chgData name="Luís Santos" userId="1bcb44e7-5d82-436c-b2eb-8036fed75eb8" providerId="ADAL" clId="{6DD90F5A-EE82-DA47-AFE8-8E2E6EBEC22E}" dt="2023-02-19T17:49:49.307" v="2750" actId="1076"/>
          <ac:picMkLst>
            <pc:docMk/>
            <pc:sldMk cId="1972098969" sldId="284"/>
            <ac:picMk id="9" creationId="{AD36DFFD-10AE-8321-E417-DAB0C3E897C5}"/>
          </ac:picMkLst>
        </pc:picChg>
        <pc:cxnChg chg="add mod">
          <ac:chgData name="Luís Santos" userId="1bcb44e7-5d82-436c-b2eb-8036fed75eb8" providerId="ADAL" clId="{6DD90F5A-EE82-DA47-AFE8-8E2E6EBEC22E}" dt="2023-02-19T17:49:43.415" v="2749" actId="1035"/>
          <ac:cxnSpMkLst>
            <pc:docMk/>
            <pc:sldMk cId="1972098969" sldId="284"/>
            <ac:cxnSpMk id="11" creationId="{C6D43B57-EE0B-44AC-F705-7E81A42B86A2}"/>
          </ac:cxnSpMkLst>
        </pc:cxnChg>
        <pc:cxnChg chg="add mod">
          <ac:chgData name="Luís Santos" userId="1bcb44e7-5d82-436c-b2eb-8036fed75eb8" providerId="ADAL" clId="{6DD90F5A-EE82-DA47-AFE8-8E2E6EBEC22E}" dt="2023-02-19T17:49:54.593" v="2751" actId="14100"/>
          <ac:cxnSpMkLst>
            <pc:docMk/>
            <pc:sldMk cId="1972098969" sldId="284"/>
            <ac:cxnSpMk id="12" creationId="{CE77BDA6-249A-CF28-2D5D-3FAAB349691A}"/>
          </ac:cxnSpMkLst>
        </pc:cxnChg>
        <pc:cxnChg chg="add mod">
          <ac:chgData name="Luís Santos" userId="1bcb44e7-5d82-436c-b2eb-8036fed75eb8" providerId="ADAL" clId="{6DD90F5A-EE82-DA47-AFE8-8E2E6EBEC22E}" dt="2023-02-19T17:49:49.307" v="2750" actId="1076"/>
          <ac:cxnSpMkLst>
            <pc:docMk/>
            <pc:sldMk cId="1972098969" sldId="284"/>
            <ac:cxnSpMk id="13" creationId="{2988D2A7-BE5D-528D-5D91-2A34B460D5F9}"/>
          </ac:cxnSpMkLst>
        </pc:cxnChg>
        <pc:cxnChg chg="add mod">
          <ac:chgData name="Luís Santos" userId="1bcb44e7-5d82-436c-b2eb-8036fed75eb8" providerId="ADAL" clId="{6DD90F5A-EE82-DA47-AFE8-8E2E6EBEC22E}" dt="2023-02-19T17:49:43.415" v="2749" actId="1035"/>
          <ac:cxnSpMkLst>
            <pc:docMk/>
            <pc:sldMk cId="1972098969" sldId="284"/>
            <ac:cxnSpMk id="14" creationId="{C96B36EA-0169-70BF-02E6-C1B2D4E81AA5}"/>
          </ac:cxnSpMkLst>
        </pc:cxnChg>
      </pc:sldChg>
      <pc:sldChg chg="addSp delSp modSp new mod modClrScheme chgLayout">
        <pc:chgData name="Luís Santos" userId="1bcb44e7-5d82-436c-b2eb-8036fed75eb8" providerId="ADAL" clId="{6DD90F5A-EE82-DA47-AFE8-8E2E6EBEC22E}" dt="2023-02-19T18:11:30.013" v="2968" actId="20577"/>
        <pc:sldMkLst>
          <pc:docMk/>
          <pc:sldMk cId="2211460531" sldId="285"/>
        </pc:sldMkLst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2" creationId="{6C5CB537-AF74-434B-C098-B630C964897B}"/>
          </ac:spMkLst>
        </pc:spChg>
        <pc:spChg chg="del 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3" creationId="{421B600F-708D-0234-75F4-629342E0DDAD}"/>
          </ac:spMkLst>
        </pc:spChg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4" creationId="{DB3A2AB2-635F-90D2-4F2E-B577621A8AB3}"/>
          </ac:spMkLst>
        </pc:spChg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5" creationId="{4E1A91BA-63A0-6359-5996-0BF9FD33ACA7}"/>
          </ac:spMkLst>
        </pc:spChg>
        <pc:spChg chg="add mod ord">
          <ac:chgData name="Luís Santos" userId="1bcb44e7-5d82-436c-b2eb-8036fed75eb8" providerId="ADAL" clId="{6DD90F5A-EE82-DA47-AFE8-8E2E6EBEC22E}" dt="2023-02-19T18:10:09.369" v="2854" actId="14100"/>
          <ac:spMkLst>
            <pc:docMk/>
            <pc:sldMk cId="2211460531" sldId="285"/>
            <ac:spMk id="6" creationId="{614100CA-2371-5220-AC87-9902C0B4C0C6}"/>
          </ac:spMkLst>
        </pc:spChg>
        <pc:spChg chg="add mod ord">
          <ac:chgData name="Luís Santos" userId="1bcb44e7-5d82-436c-b2eb-8036fed75eb8" providerId="ADAL" clId="{6DD90F5A-EE82-DA47-AFE8-8E2E6EBEC22E}" dt="2023-02-19T18:11:30.013" v="2968" actId="20577"/>
          <ac:spMkLst>
            <pc:docMk/>
            <pc:sldMk cId="2211460531" sldId="285"/>
            <ac:spMk id="7" creationId="{68EC1124-B28C-7015-D0ED-93F2CE0F4B44}"/>
          </ac:spMkLst>
        </pc:spChg>
        <pc:picChg chg="add mod">
          <ac:chgData name="Luís Santos" userId="1bcb44e7-5d82-436c-b2eb-8036fed75eb8" providerId="ADAL" clId="{6DD90F5A-EE82-DA47-AFE8-8E2E6EBEC22E}" dt="2023-02-19T18:10:59.344" v="2951" actId="1076"/>
          <ac:picMkLst>
            <pc:docMk/>
            <pc:sldMk cId="2211460531" sldId="285"/>
            <ac:picMk id="11" creationId="{636C4917-C6B4-5318-4E2F-D53C08076C4C}"/>
          </ac:picMkLst>
        </pc:picChg>
        <pc:picChg chg="add mod">
          <ac:chgData name="Luís Santos" userId="1bcb44e7-5d82-436c-b2eb-8036fed75eb8" providerId="ADAL" clId="{6DD90F5A-EE82-DA47-AFE8-8E2E6EBEC22E}" dt="2023-02-19T18:11:24.031" v="2954" actId="1076"/>
          <ac:picMkLst>
            <pc:docMk/>
            <pc:sldMk cId="2211460531" sldId="285"/>
            <ac:picMk id="13" creationId="{FBDC8722-CD70-4434-61D6-2F2BA6C2BD7B}"/>
          </ac:picMkLst>
        </pc:picChg>
        <pc:cxnChg chg="add mod">
          <ac:chgData name="Luís Santos" userId="1bcb44e7-5d82-436c-b2eb-8036fed75eb8" providerId="ADAL" clId="{6DD90F5A-EE82-DA47-AFE8-8E2E6EBEC22E}" dt="2023-02-19T17:52:13.768" v="2846" actId="1582"/>
          <ac:cxnSpMkLst>
            <pc:docMk/>
            <pc:sldMk cId="2211460531" sldId="285"/>
            <ac:cxnSpMk id="9" creationId="{DE97C41C-7416-E260-6C84-7B6ADA3BFFE4}"/>
          </ac:cxnSpMkLst>
        </pc:cxnChg>
      </pc:sldChg>
    </pc:docChg>
  </pc:docChgLst>
  <pc:docChgLst>
    <pc:chgData name="Luís Santos" userId="1bcb44e7-5d82-436c-b2eb-8036fed75eb8" providerId="ADAL" clId="{CBA06CE0-B705-014F-BB97-4CA7FF85A82F}"/>
    <pc:docChg chg="undo custSel addSld delSld modSld sldOrd modMainMaster">
      <pc:chgData name="Luís Santos" userId="1bcb44e7-5d82-436c-b2eb-8036fed75eb8" providerId="ADAL" clId="{CBA06CE0-B705-014F-BB97-4CA7FF85A82F}" dt="2023-03-09T21:17:47.530" v="4311" actId="20577"/>
      <pc:docMkLst>
        <pc:docMk/>
      </pc:docMkLst>
      <pc:sldChg chg="modSp mod">
        <pc:chgData name="Luís Santos" userId="1bcb44e7-5d82-436c-b2eb-8036fed75eb8" providerId="ADAL" clId="{CBA06CE0-B705-014F-BB97-4CA7FF85A82F}" dt="2023-03-01T10:13:28.940" v="15" actId="20577"/>
        <pc:sldMkLst>
          <pc:docMk/>
          <pc:sldMk cId="0" sldId="256"/>
        </pc:sldMkLst>
        <pc:spChg chg="mod">
          <ac:chgData name="Luís Santos" userId="1bcb44e7-5d82-436c-b2eb-8036fed75eb8" providerId="ADAL" clId="{CBA06CE0-B705-014F-BB97-4CA7FF85A82F}" dt="2023-03-01T10:13:28.940" v="15" actId="20577"/>
          <ac:spMkLst>
            <pc:docMk/>
            <pc:sldMk cId="0" sldId="256"/>
            <ac:spMk id="14338" creationId="{00000000-0000-0000-0000-000000000000}"/>
          </ac:spMkLst>
        </pc:spChg>
      </pc:sldChg>
      <pc:sldChg chg="modSp mod">
        <pc:chgData name="Luís Santos" userId="1bcb44e7-5d82-436c-b2eb-8036fed75eb8" providerId="ADAL" clId="{CBA06CE0-B705-014F-BB97-4CA7FF85A82F}" dt="2023-03-01T10:13:37.255" v="17" actId="20577"/>
        <pc:sldMkLst>
          <pc:docMk/>
          <pc:sldMk cId="3806416352" sldId="258"/>
        </pc:sldMkLst>
        <pc:spChg chg="mod">
          <ac:chgData name="Luís Santos" userId="1bcb44e7-5d82-436c-b2eb-8036fed75eb8" providerId="ADAL" clId="{CBA06CE0-B705-014F-BB97-4CA7FF85A82F}" dt="2023-03-01T10:13:37.255" v="17" actId="20577"/>
          <ac:spMkLst>
            <pc:docMk/>
            <pc:sldMk cId="3806416352" sldId="258"/>
            <ac:spMk id="3" creationId="{E04B9124-5D5B-4819-DCC9-D24757AA87B5}"/>
          </ac:spMkLst>
        </pc:spChg>
      </pc:sldChg>
      <pc:sldChg chg="addSp modSp new mod modAnim">
        <pc:chgData name="Luís Santos" userId="1bcb44e7-5d82-436c-b2eb-8036fed75eb8" providerId="ADAL" clId="{CBA06CE0-B705-014F-BB97-4CA7FF85A82F}" dt="2023-03-03T08:46:03.907" v="3362"/>
        <pc:sldMkLst>
          <pc:docMk/>
          <pc:sldMk cId="507501826" sldId="259"/>
        </pc:sldMkLst>
        <pc:spChg chg="mod">
          <ac:chgData name="Luís Santos" userId="1bcb44e7-5d82-436c-b2eb-8036fed75eb8" providerId="ADAL" clId="{CBA06CE0-B705-014F-BB97-4CA7FF85A82F}" dt="2023-03-01T10:21:21.348" v="90" actId="20577"/>
          <ac:spMkLst>
            <pc:docMk/>
            <pc:sldMk cId="507501826" sldId="259"/>
            <ac:spMk id="2" creationId="{EA5D2EFB-6EC5-F628-FC42-AD9DBE821991}"/>
          </ac:spMkLst>
        </pc:spChg>
        <pc:spChg chg="mod">
          <ac:chgData name="Luís Santos" userId="1bcb44e7-5d82-436c-b2eb-8036fed75eb8" providerId="ADAL" clId="{CBA06CE0-B705-014F-BB97-4CA7FF85A82F}" dt="2023-03-01T10:40:42.425" v="107" actId="14100"/>
          <ac:spMkLst>
            <pc:docMk/>
            <pc:sldMk cId="507501826" sldId="259"/>
            <ac:spMk id="3" creationId="{2F4F817C-4BD0-CCC8-2A7F-AEEA22156C8D}"/>
          </ac:spMkLst>
        </pc:spChg>
        <pc:graphicFrameChg chg="add mod">
          <ac:chgData name="Luís Santos" userId="1bcb44e7-5d82-436c-b2eb-8036fed75eb8" providerId="ADAL" clId="{CBA06CE0-B705-014F-BB97-4CA7FF85A82F}" dt="2023-03-01T10:38:46.881" v="101"/>
          <ac:graphicFrameMkLst>
            <pc:docMk/>
            <pc:sldMk cId="507501826" sldId="259"/>
            <ac:graphicFrameMk id="6" creationId="{962FF96B-7D4F-6614-24A4-89C32B4E0D01}"/>
          </ac:graphicFrameMkLst>
        </pc:graphicFrameChg>
        <pc:graphicFrameChg chg="add mod">
          <ac:chgData name="Luís Santos" userId="1bcb44e7-5d82-436c-b2eb-8036fed75eb8" providerId="ADAL" clId="{CBA06CE0-B705-014F-BB97-4CA7FF85A82F}" dt="2023-03-01T10:44:41.327" v="116" actId="1076"/>
          <ac:graphicFrameMkLst>
            <pc:docMk/>
            <pc:sldMk cId="507501826" sldId="259"/>
            <ac:graphicFrameMk id="7" creationId="{962FF96B-7D4F-6614-24A4-89C32B4E0D01}"/>
          </ac:graphicFrameMkLst>
        </pc:graphicFrameChg>
        <pc:graphicFrameChg chg="add mod">
          <ac:chgData name="Luís Santos" userId="1bcb44e7-5d82-436c-b2eb-8036fed75eb8" providerId="ADAL" clId="{CBA06CE0-B705-014F-BB97-4CA7FF85A82F}" dt="2023-03-01T10:44:51.844" v="117" actId="1076"/>
          <ac:graphicFrameMkLst>
            <pc:docMk/>
            <pc:sldMk cId="507501826" sldId="259"/>
            <ac:graphicFrameMk id="8" creationId="{7E2EF534-5DFF-BE72-BE46-A7478FB5FADF}"/>
          </ac:graphicFrameMkLst>
        </pc:graphicFrameChg>
      </pc:sldChg>
      <pc:sldChg chg="del">
        <pc:chgData name="Luís Santos" userId="1bcb44e7-5d82-436c-b2eb-8036fed75eb8" providerId="ADAL" clId="{CBA06CE0-B705-014F-BB97-4CA7FF85A82F}" dt="2023-03-01T10:13:50.759" v="18" actId="2696"/>
        <pc:sldMkLst>
          <pc:docMk/>
          <pc:sldMk cId="1711574827" sldId="259"/>
        </pc:sldMkLst>
      </pc:sldChg>
      <pc:sldChg chg="addSp delSp modSp add mod">
        <pc:chgData name="Luís Santos" userId="1bcb44e7-5d82-436c-b2eb-8036fed75eb8" providerId="ADAL" clId="{CBA06CE0-B705-014F-BB97-4CA7FF85A82F}" dt="2023-03-01T12:49:05.043" v="258" actId="20577"/>
        <pc:sldMkLst>
          <pc:docMk/>
          <pc:sldMk cId="1020143962" sldId="260"/>
        </pc:sldMkLst>
        <pc:spChg chg="mod">
          <ac:chgData name="Luís Santos" userId="1bcb44e7-5d82-436c-b2eb-8036fed75eb8" providerId="ADAL" clId="{CBA06CE0-B705-014F-BB97-4CA7FF85A82F}" dt="2023-03-01T12:49:05.043" v="258" actId="20577"/>
          <ac:spMkLst>
            <pc:docMk/>
            <pc:sldMk cId="1020143962" sldId="260"/>
            <ac:spMk id="3" creationId="{E04B9124-5D5B-4819-DCC9-D24757AA87B5}"/>
          </ac:spMkLst>
        </pc:spChg>
        <pc:picChg chg="del">
          <ac:chgData name="Luís Santos" userId="1bcb44e7-5d82-436c-b2eb-8036fed75eb8" providerId="ADAL" clId="{CBA06CE0-B705-014F-BB97-4CA7FF85A82F}" dt="2023-03-01T12:48:37.798" v="253" actId="478"/>
          <ac:picMkLst>
            <pc:docMk/>
            <pc:sldMk cId="1020143962" sldId="260"/>
            <ac:picMk id="6" creationId="{5D8C2780-1D9F-B4DE-8694-21446FD3F628}"/>
          </ac:picMkLst>
        </pc:picChg>
        <pc:picChg chg="add mod">
          <ac:chgData name="Luís Santos" userId="1bcb44e7-5d82-436c-b2eb-8036fed75eb8" providerId="ADAL" clId="{CBA06CE0-B705-014F-BB97-4CA7FF85A82F}" dt="2023-03-01T12:48:57.545" v="257" actId="14100"/>
          <ac:picMkLst>
            <pc:docMk/>
            <pc:sldMk cId="1020143962" sldId="260"/>
            <ac:picMk id="7" creationId="{C30A9CAE-5929-8350-C38A-7B2504989DCE}"/>
          </ac:picMkLst>
        </pc:picChg>
      </pc:sldChg>
      <pc:sldChg chg="new del">
        <pc:chgData name="Luís Santos" userId="1bcb44e7-5d82-436c-b2eb-8036fed75eb8" providerId="ADAL" clId="{CBA06CE0-B705-014F-BB97-4CA7FF85A82F}" dt="2023-03-01T12:38:37.539" v="120" actId="2696"/>
        <pc:sldMkLst>
          <pc:docMk/>
          <pc:sldMk cId="1032586513" sldId="260"/>
        </pc:sldMkLst>
      </pc:sldChg>
      <pc:sldChg chg="del">
        <pc:chgData name="Luís Santos" userId="1bcb44e7-5d82-436c-b2eb-8036fed75eb8" providerId="ADAL" clId="{CBA06CE0-B705-014F-BB97-4CA7FF85A82F}" dt="2023-03-01T10:13:52.297" v="40" actId="2696"/>
        <pc:sldMkLst>
          <pc:docMk/>
          <pc:sldMk cId="2265065310" sldId="260"/>
        </pc:sldMkLst>
      </pc:sldChg>
      <pc:sldChg chg="add del">
        <pc:chgData name="Luís Santos" userId="1bcb44e7-5d82-436c-b2eb-8036fed75eb8" providerId="ADAL" clId="{CBA06CE0-B705-014F-BB97-4CA7FF85A82F}" dt="2023-03-01T12:39:24.988" v="131"/>
        <pc:sldMkLst>
          <pc:docMk/>
          <pc:sldMk cId="1141952479" sldId="261"/>
        </pc:sldMkLst>
      </pc:sldChg>
      <pc:sldChg chg="del">
        <pc:chgData name="Luís Santos" userId="1bcb44e7-5d82-436c-b2eb-8036fed75eb8" providerId="ADAL" clId="{CBA06CE0-B705-014F-BB97-4CA7FF85A82F}" dt="2023-03-01T10:13:51.070" v="26" actId="2696"/>
        <pc:sldMkLst>
          <pc:docMk/>
          <pc:sldMk cId="2254591796" sldId="261"/>
        </pc:sldMkLst>
      </pc:sldChg>
      <pc:sldChg chg="addSp delSp modSp add mod delAnim modAnim">
        <pc:chgData name="Luís Santos" userId="1bcb44e7-5d82-436c-b2eb-8036fed75eb8" providerId="ADAL" clId="{CBA06CE0-B705-014F-BB97-4CA7FF85A82F}" dt="2023-03-01T13:29:50.656" v="353"/>
        <pc:sldMkLst>
          <pc:docMk/>
          <pc:sldMk cId="3028301282" sldId="261"/>
        </pc:sldMkLst>
        <pc:spChg chg="add mod">
          <ac:chgData name="Luís Santos" userId="1bcb44e7-5d82-436c-b2eb-8036fed75eb8" providerId="ADAL" clId="{CBA06CE0-B705-014F-BB97-4CA7FF85A82F}" dt="2023-03-01T13:17:34.776" v="285" actId="207"/>
          <ac:spMkLst>
            <pc:docMk/>
            <pc:sldMk cId="3028301282" sldId="261"/>
            <ac:spMk id="6" creationId="{1C6DF271-9138-8845-D362-ECD675233D85}"/>
          </ac:spMkLst>
        </pc:spChg>
        <pc:spChg chg="add mod">
          <ac:chgData name="Luís Santos" userId="1bcb44e7-5d82-436c-b2eb-8036fed75eb8" providerId="ADAL" clId="{CBA06CE0-B705-014F-BB97-4CA7FF85A82F}" dt="2023-03-01T13:13:59.430" v="271" actId="164"/>
          <ac:spMkLst>
            <pc:docMk/>
            <pc:sldMk cId="3028301282" sldId="261"/>
            <ac:spMk id="9" creationId="{C8C5E8C7-2FF0-C7F8-1CEA-4367277BE3CB}"/>
          </ac:spMkLst>
        </pc:spChg>
        <pc:spChg chg="add mod">
          <ac:chgData name="Luís Santos" userId="1bcb44e7-5d82-436c-b2eb-8036fed75eb8" providerId="ADAL" clId="{CBA06CE0-B705-014F-BB97-4CA7FF85A82F}" dt="2023-03-01T13:19:10.659" v="290" actId="207"/>
          <ac:spMkLst>
            <pc:docMk/>
            <pc:sldMk cId="3028301282" sldId="261"/>
            <ac:spMk id="10" creationId="{F8F4723A-C77C-CAAD-C043-BC7F0DD8D779}"/>
          </ac:spMkLst>
        </pc:spChg>
        <pc:spChg chg="add mod">
          <ac:chgData name="Luís Santos" userId="1bcb44e7-5d82-436c-b2eb-8036fed75eb8" providerId="ADAL" clId="{CBA06CE0-B705-014F-BB97-4CA7FF85A82F}" dt="2023-03-01T13:13:59.430" v="271" actId="164"/>
          <ac:spMkLst>
            <pc:docMk/>
            <pc:sldMk cId="3028301282" sldId="261"/>
            <ac:spMk id="11" creationId="{9DED324C-970F-B150-686E-0DEBDE09774E}"/>
          </ac:spMkLst>
        </pc:spChg>
        <pc:spChg chg="mod">
          <ac:chgData name="Luís Santos" userId="1bcb44e7-5d82-436c-b2eb-8036fed75eb8" providerId="ADAL" clId="{CBA06CE0-B705-014F-BB97-4CA7FF85A82F}" dt="2023-03-01T13:18:28.774" v="288" actId="207"/>
          <ac:spMkLst>
            <pc:docMk/>
            <pc:sldMk cId="3028301282" sldId="261"/>
            <ac:spMk id="14" creationId="{B5BA9B09-5BE0-8518-F09B-43B1A78F914C}"/>
          </ac:spMkLst>
        </pc:spChg>
        <pc:spChg chg="mod">
          <ac:chgData name="Luís Santos" userId="1bcb44e7-5d82-436c-b2eb-8036fed75eb8" providerId="ADAL" clId="{CBA06CE0-B705-014F-BB97-4CA7FF85A82F}" dt="2023-03-01T13:16:07.030" v="272"/>
          <ac:spMkLst>
            <pc:docMk/>
            <pc:sldMk cId="3028301282" sldId="261"/>
            <ac:spMk id="15" creationId="{50BA550F-724B-317D-D6ED-91A72E4CB529}"/>
          </ac:spMkLst>
        </pc:spChg>
        <pc:spChg chg="mod">
          <ac:chgData name="Luís Santos" userId="1bcb44e7-5d82-436c-b2eb-8036fed75eb8" providerId="ADAL" clId="{CBA06CE0-B705-014F-BB97-4CA7FF85A82F}" dt="2023-03-01T13:17:39.748" v="286" actId="207"/>
          <ac:spMkLst>
            <pc:docMk/>
            <pc:sldMk cId="3028301282" sldId="261"/>
            <ac:spMk id="16" creationId="{0051362F-EB5A-7F73-73CB-C7F9A3CF2711}"/>
          </ac:spMkLst>
        </pc:spChg>
        <pc:spChg chg="mod">
          <ac:chgData name="Luís Santos" userId="1bcb44e7-5d82-436c-b2eb-8036fed75eb8" providerId="ADAL" clId="{CBA06CE0-B705-014F-BB97-4CA7FF85A82F}" dt="2023-03-01T13:16:07.030" v="272"/>
          <ac:spMkLst>
            <pc:docMk/>
            <pc:sldMk cId="3028301282" sldId="261"/>
            <ac:spMk id="17" creationId="{CFA38919-2DAD-101D-199F-666DFB18AD0A}"/>
          </ac:spMkLst>
        </pc:spChg>
        <pc:spChg chg="mod">
          <ac:chgData name="Luís Santos" userId="1bcb44e7-5d82-436c-b2eb-8036fed75eb8" providerId="ADAL" clId="{CBA06CE0-B705-014F-BB97-4CA7FF85A82F}" dt="2023-03-01T13:18:28.774" v="288" actId="207"/>
          <ac:spMkLst>
            <pc:docMk/>
            <pc:sldMk cId="3028301282" sldId="261"/>
            <ac:spMk id="22" creationId="{B3C822D1-78CA-EBBD-C05F-294DC5BCB4C7}"/>
          </ac:spMkLst>
        </pc:spChg>
        <pc:spChg chg="mod">
          <ac:chgData name="Luís Santos" userId="1bcb44e7-5d82-436c-b2eb-8036fed75eb8" providerId="ADAL" clId="{CBA06CE0-B705-014F-BB97-4CA7FF85A82F}" dt="2023-03-01T13:16:22.155" v="275"/>
          <ac:spMkLst>
            <pc:docMk/>
            <pc:sldMk cId="3028301282" sldId="261"/>
            <ac:spMk id="23" creationId="{9AA6CC88-C36A-D30A-E5BE-7350C2A03F90}"/>
          </ac:spMkLst>
        </pc:spChg>
        <pc:spChg chg="mod">
          <ac:chgData name="Luís Santos" userId="1bcb44e7-5d82-436c-b2eb-8036fed75eb8" providerId="ADAL" clId="{CBA06CE0-B705-014F-BB97-4CA7FF85A82F}" dt="2023-03-01T13:18:40.827" v="289" actId="207"/>
          <ac:spMkLst>
            <pc:docMk/>
            <pc:sldMk cId="3028301282" sldId="261"/>
            <ac:spMk id="24" creationId="{5EADB7C5-0F45-C636-9A0A-EC8C8774140D}"/>
          </ac:spMkLst>
        </pc:spChg>
        <pc:spChg chg="mod">
          <ac:chgData name="Luís Santos" userId="1bcb44e7-5d82-436c-b2eb-8036fed75eb8" providerId="ADAL" clId="{CBA06CE0-B705-014F-BB97-4CA7FF85A82F}" dt="2023-03-01T13:16:22.155" v="275"/>
          <ac:spMkLst>
            <pc:docMk/>
            <pc:sldMk cId="3028301282" sldId="261"/>
            <ac:spMk id="25" creationId="{94D29D85-1DFC-6E5C-19DB-958E4BAB4D0F}"/>
          </ac:spMkLst>
        </pc:spChg>
        <pc:spChg chg="mod">
          <ac:chgData name="Luís Santos" userId="1bcb44e7-5d82-436c-b2eb-8036fed75eb8" providerId="ADAL" clId="{CBA06CE0-B705-014F-BB97-4CA7FF85A82F}" dt="2023-03-01T13:18:11.733" v="287" actId="207"/>
          <ac:spMkLst>
            <pc:docMk/>
            <pc:sldMk cId="3028301282" sldId="261"/>
            <ac:spMk id="26" creationId="{4405E5B2-2283-48C1-F664-62FEAC60322B}"/>
          </ac:spMkLst>
        </pc:spChg>
        <pc:spChg chg="mod">
          <ac:chgData name="Luís Santos" userId="1bcb44e7-5d82-436c-b2eb-8036fed75eb8" providerId="ADAL" clId="{CBA06CE0-B705-014F-BB97-4CA7FF85A82F}" dt="2023-03-01T13:16:22.155" v="275"/>
          <ac:spMkLst>
            <pc:docMk/>
            <pc:sldMk cId="3028301282" sldId="261"/>
            <ac:spMk id="27" creationId="{606A6F10-50D4-AEA0-6CC6-A044D93D9B28}"/>
          </ac:spMkLst>
        </pc:spChg>
        <pc:spChg chg="mod">
          <ac:chgData name="Luís Santos" userId="1bcb44e7-5d82-436c-b2eb-8036fed75eb8" providerId="ADAL" clId="{CBA06CE0-B705-014F-BB97-4CA7FF85A82F}" dt="2023-03-01T13:19:20.927" v="291" actId="207"/>
          <ac:spMkLst>
            <pc:docMk/>
            <pc:sldMk cId="3028301282" sldId="261"/>
            <ac:spMk id="28" creationId="{F202D1DD-4C17-EDE9-51B7-683967A40119}"/>
          </ac:spMkLst>
        </pc:spChg>
        <pc:spChg chg="mod">
          <ac:chgData name="Luís Santos" userId="1bcb44e7-5d82-436c-b2eb-8036fed75eb8" providerId="ADAL" clId="{CBA06CE0-B705-014F-BB97-4CA7FF85A82F}" dt="2023-03-01T13:16:22.155" v="275"/>
          <ac:spMkLst>
            <pc:docMk/>
            <pc:sldMk cId="3028301282" sldId="261"/>
            <ac:spMk id="29" creationId="{42FEABD5-9014-589C-C546-F64CCF7959A6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36" creationId="{08015B5D-795C-A125-E35B-61E432D7B0F5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37" creationId="{549F3186-3333-50D2-7353-3EDB6A9C64C9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38" creationId="{E1C096A3-57E0-E556-88DC-52EB9D6380E4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39" creationId="{91FA3486-BC3E-2A3D-7E39-6008B0B301AA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40" creationId="{B5CA64EE-86D3-DC71-E21D-C9E0745A8BD0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41" creationId="{BE431951-638D-2AF7-8745-03CB732185E4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42" creationId="{6552BB96-45F5-62E0-482B-ABD32EA658DD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43" creationId="{9F47CBBB-DC8C-0BCF-A851-1995377944B7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46" creationId="{F8A39B50-0DE8-B91F-AFE0-F5660FC21FAC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47" creationId="{7BAD4CBC-CA9A-F5D7-C840-7F2A754FBD29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48" creationId="{13E6CEDD-9F71-6C73-14FC-7E349ECEDCF6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49" creationId="{E3B7D4F2-B517-C96F-9AE0-537B604CFA4C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50" creationId="{86D41C98-4FAC-BA7F-C691-DF98270A6716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51" creationId="{EEDE4545-7870-BDD0-C582-778ABBAF1B28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52" creationId="{0C92D0F0-61C5-9C45-D329-17E5B0928714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53" creationId="{27592318-64A3-D2EC-908C-6513B7F91532}"/>
          </ac:spMkLst>
        </pc:spChg>
        <pc:spChg chg="mod">
          <ac:chgData name="Luís Santos" userId="1bcb44e7-5d82-436c-b2eb-8036fed75eb8" providerId="ADAL" clId="{CBA06CE0-B705-014F-BB97-4CA7FF85A82F}" dt="2023-03-01T13:18:28.774" v="288" actId="207"/>
          <ac:spMkLst>
            <pc:docMk/>
            <pc:sldMk cId="3028301282" sldId="261"/>
            <ac:spMk id="59" creationId="{649E0ADB-89D0-10AF-1FBC-DA79F11038AD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60" creationId="{FDB260A4-8330-F0A8-7E3C-8D9454AC1EE8}"/>
          </ac:spMkLst>
        </pc:spChg>
        <pc:spChg chg="mod">
          <ac:chgData name="Luís Santos" userId="1bcb44e7-5d82-436c-b2eb-8036fed75eb8" providerId="ADAL" clId="{CBA06CE0-B705-014F-BB97-4CA7FF85A82F}" dt="2023-03-01T13:18:40.827" v="289" actId="207"/>
          <ac:spMkLst>
            <pc:docMk/>
            <pc:sldMk cId="3028301282" sldId="261"/>
            <ac:spMk id="61" creationId="{111110E2-2AA2-1091-A10E-16C040296850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62" creationId="{162D6991-6F14-56B9-B6B4-0F58CBFD4072}"/>
          </ac:spMkLst>
        </pc:spChg>
        <pc:spChg chg="mod">
          <ac:chgData name="Luís Santos" userId="1bcb44e7-5d82-436c-b2eb-8036fed75eb8" providerId="ADAL" clId="{CBA06CE0-B705-014F-BB97-4CA7FF85A82F}" dt="2023-03-01T13:19:10.659" v="290" actId="207"/>
          <ac:spMkLst>
            <pc:docMk/>
            <pc:sldMk cId="3028301282" sldId="261"/>
            <ac:spMk id="63" creationId="{434BA8A6-59BA-B74D-DEC8-D43F9BAC8279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64" creationId="{85DBBF20-8085-DB08-4463-D0E8225BBD35}"/>
          </ac:spMkLst>
        </pc:spChg>
        <pc:spChg chg="mod">
          <ac:chgData name="Luís Santos" userId="1bcb44e7-5d82-436c-b2eb-8036fed75eb8" providerId="ADAL" clId="{CBA06CE0-B705-014F-BB97-4CA7FF85A82F}" dt="2023-03-01T13:19:10.659" v="290" actId="207"/>
          <ac:spMkLst>
            <pc:docMk/>
            <pc:sldMk cId="3028301282" sldId="261"/>
            <ac:spMk id="65" creationId="{3F467AB9-821A-5CC6-26F4-0A3B6DD5208F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66" creationId="{7630B50E-A6F1-454A-5106-9CE76413CED5}"/>
          </ac:spMkLst>
        </pc:spChg>
        <pc:spChg chg="mod">
          <ac:chgData name="Luís Santos" userId="1bcb44e7-5d82-436c-b2eb-8036fed75eb8" providerId="ADAL" clId="{CBA06CE0-B705-014F-BB97-4CA7FF85A82F}" dt="2023-03-01T13:18:28.774" v="288" actId="207"/>
          <ac:spMkLst>
            <pc:docMk/>
            <pc:sldMk cId="3028301282" sldId="261"/>
            <ac:spMk id="69" creationId="{B51577F7-21CF-009B-4C53-943D60506904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70" creationId="{2F8EC005-9911-C457-03BF-641DCD0553D3}"/>
          </ac:spMkLst>
        </pc:spChg>
        <pc:spChg chg="mod">
          <ac:chgData name="Luís Santos" userId="1bcb44e7-5d82-436c-b2eb-8036fed75eb8" providerId="ADAL" clId="{CBA06CE0-B705-014F-BB97-4CA7FF85A82F}" dt="2023-03-01T13:18:40.827" v="289" actId="207"/>
          <ac:spMkLst>
            <pc:docMk/>
            <pc:sldMk cId="3028301282" sldId="261"/>
            <ac:spMk id="71" creationId="{23247370-1775-1EFC-8890-077E3BC9B96B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72" creationId="{E9A43003-48E5-4090-7751-06108BE44792}"/>
          </ac:spMkLst>
        </pc:spChg>
        <pc:spChg chg="mod">
          <ac:chgData name="Luís Santos" userId="1bcb44e7-5d82-436c-b2eb-8036fed75eb8" providerId="ADAL" clId="{CBA06CE0-B705-014F-BB97-4CA7FF85A82F}" dt="2023-03-01T13:19:10.659" v="290" actId="207"/>
          <ac:spMkLst>
            <pc:docMk/>
            <pc:sldMk cId="3028301282" sldId="261"/>
            <ac:spMk id="73" creationId="{04145D59-E586-3081-A07C-7B46B4A997C8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74" creationId="{67547F40-204A-9E5A-0C37-60520EAA437D}"/>
          </ac:spMkLst>
        </pc:spChg>
        <pc:spChg chg="mod">
          <ac:chgData name="Luís Santos" userId="1bcb44e7-5d82-436c-b2eb-8036fed75eb8" providerId="ADAL" clId="{CBA06CE0-B705-014F-BB97-4CA7FF85A82F}" dt="2023-03-01T13:19:20.927" v="291" actId="207"/>
          <ac:spMkLst>
            <pc:docMk/>
            <pc:sldMk cId="3028301282" sldId="261"/>
            <ac:spMk id="75" creationId="{9572BB47-4AE5-5F75-6CE1-862CB1FE411E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76" creationId="{75EB1900-D2D3-D232-E3C0-5F8EC46CFF83}"/>
          </ac:spMkLst>
        </pc:spChg>
        <pc:spChg chg="mod">
          <ac:chgData name="Luís Santos" userId="1bcb44e7-5d82-436c-b2eb-8036fed75eb8" providerId="ADAL" clId="{CBA06CE0-B705-014F-BB97-4CA7FF85A82F}" dt="2023-03-01T13:20:20.923" v="294" actId="207"/>
          <ac:spMkLst>
            <pc:docMk/>
            <pc:sldMk cId="3028301282" sldId="261"/>
            <ac:spMk id="82" creationId="{6348D524-D1E9-1BEE-369D-0DC0C2BDA905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83" creationId="{C6C29592-652F-DC64-A5DD-55A5D1359E0E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84" creationId="{B2039B8F-660F-6F18-C858-203F5BDDF342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85" creationId="{78A03360-3E69-AAE1-F4B5-3EBBBC3A2A62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86" creationId="{C80BA795-7D29-7D43-8E63-3365BC738318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87" creationId="{0BB05FDE-7C96-FAFD-4357-99B604A216F9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88" creationId="{BDC4E2D9-B7E4-A65E-703C-5FA91BFDF5BC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89" creationId="{AF198F31-5208-D075-0D90-E7547722BAA3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92" creationId="{59096869-DD41-0FA3-FB7C-AB04A44ACFBF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93" creationId="{41D033D7-BD0A-D2B7-3160-E46FB187904B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94" creationId="{D3FD8E51-E5A6-B378-F592-D9DE261EC03F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95" creationId="{CEC1A122-650E-C8F1-91D8-5A12F7D42E08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96" creationId="{8D9EAEBF-3E7F-1D4D-48AC-9D25997EA484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97" creationId="{B2755902-9424-7985-CD07-68B1FC0B4D8E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98" creationId="{1FE03843-F71D-D054-452F-D5A5B14B0098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99" creationId="{054BEECB-7569-33C8-9115-03F4925F3029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10" creationId="{90ACC927-7930-176C-F307-53C5F98F53AF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11" creationId="{EFBB9FF6-EB53-ACEE-9A5D-61A50125C63F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12" creationId="{92497423-6B1B-0245-AEAB-1C0E09454473}"/>
          </ac:spMkLst>
        </pc:spChg>
        <pc:spChg chg="mod">
          <ac:chgData name="Luís Santos" userId="1bcb44e7-5d82-436c-b2eb-8036fed75eb8" providerId="ADAL" clId="{CBA06CE0-B705-014F-BB97-4CA7FF85A82F}" dt="2023-03-01T13:29:05.161" v="348" actId="207"/>
          <ac:spMkLst>
            <pc:docMk/>
            <pc:sldMk cId="3028301282" sldId="261"/>
            <ac:spMk id="113" creationId="{B2257486-D3BA-34D9-456B-DD48A29C2B56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14" creationId="{57C78804-4128-86F4-80B4-C543093DEF02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15" creationId="{02D8F145-7BC3-E5E1-039E-B12F29EFB286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16" creationId="{931416D5-E38E-F495-5E10-669923A6DE25}"/>
          </ac:spMkLst>
        </pc:spChg>
        <pc:spChg chg="mod">
          <ac:chgData name="Luís Santos" userId="1bcb44e7-5d82-436c-b2eb-8036fed75eb8" providerId="ADAL" clId="{CBA06CE0-B705-014F-BB97-4CA7FF85A82F}" dt="2023-03-01T13:29:05.161" v="348" actId="207"/>
          <ac:spMkLst>
            <pc:docMk/>
            <pc:sldMk cId="3028301282" sldId="261"/>
            <ac:spMk id="117" creationId="{F69C7568-B72A-2E2E-098E-7A6E008494DF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20" creationId="{6C9C2DBA-EAF1-5E36-5770-311ADBBBF1CF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21" creationId="{9966C81B-9F7B-2229-E496-E7865D3DF81A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22" creationId="{D9C67737-C72D-6DD8-E795-588E41DA37E7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23" creationId="{3BE21155-21B2-D6F4-5212-D968ED6027E3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24" creationId="{8F781C17-B53E-C3CE-D809-CD34E1320B47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25" creationId="{B30F4789-929D-DDC9-594D-A2E66C77CF9B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26" creationId="{15413A2D-2036-535C-7EBA-C75CD20497ED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27" creationId="{C3B1E913-9783-8D17-229C-C5EF3ED8208A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32" creationId="{EA5CA418-EB01-103B-72A0-FC4AEB72C6CE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33" creationId="{299A1E03-35E4-3514-E965-4BD25722C312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34" creationId="{CF7C35F7-0FED-3218-3201-0AD39EEABF83}"/>
          </ac:spMkLst>
        </pc:spChg>
        <pc:spChg chg="mod">
          <ac:chgData name="Luís Santos" userId="1bcb44e7-5d82-436c-b2eb-8036fed75eb8" providerId="ADAL" clId="{CBA06CE0-B705-014F-BB97-4CA7FF85A82F}" dt="2023-03-01T13:29:05.161" v="348" actId="207"/>
          <ac:spMkLst>
            <pc:docMk/>
            <pc:sldMk cId="3028301282" sldId="261"/>
            <ac:spMk id="135" creationId="{45D4A95F-8856-7ED9-2F05-D8C8BA10570F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36" creationId="{9648D8AE-D540-336F-2125-38846790E3FB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37" creationId="{D24A1344-15DE-3A1B-BDDF-5A6FAB59C406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38" creationId="{DB7B64A5-E1D6-B0A9-AA2C-0FC07F857D54}"/>
          </ac:spMkLst>
        </pc:spChg>
        <pc:spChg chg="mod">
          <ac:chgData name="Luís Santos" userId="1bcb44e7-5d82-436c-b2eb-8036fed75eb8" providerId="ADAL" clId="{CBA06CE0-B705-014F-BB97-4CA7FF85A82F}" dt="2023-03-01T13:29:05.161" v="348" actId="207"/>
          <ac:spMkLst>
            <pc:docMk/>
            <pc:sldMk cId="3028301282" sldId="261"/>
            <ac:spMk id="139" creationId="{67C8725C-8C28-AB29-1B39-615C7788A78A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42" creationId="{A404A3CF-120D-E317-C108-A41D7AFB3FF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43" creationId="{B754DB31-07D6-31C6-3BD9-E1B4DB0EB5B4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44" creationId="{8613799B-D3D9-86D4-259B-AE40F79D89E1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45" creationId="{846AA85F-DD6B-240B-F75F-972F8B39244F}"/>
          </ac:spMkLst>
        </pc:spChg>
        <pc:spChg chg="mod">
          <ac:chgData name="Luís Santos" userId="1bcb44e7-5d82-436c-b2eb-8036fed75eb8" providerId="ADAL" clId="{CBA06CE0-B705-014F-BB97-4CA7FF85A82F}" dt="2023-03-01T13:21:18.466" v="298" actId="207"/>
          <ac:spMkLst>
            <pc:docMk/>
            <pc:sldMk cId="3028301282" sldId="261"/>
            <ac:spMk id="146" creationId="{ED6BFE88-732B-B02F-5453-8D51C0CAE7D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47" creationId="{7E9D9D44-4DD1-EBF0-233D-C5ACCBF9A9A3}"/>
          </ac:spMkLst>
        </pc:spChg>
        <pc:spChg chg="mod">
          <ac:chgData name="Luís Santos" userId="1bcb44e7-5d82-436c-b2eb-8036fed75eb8" providerId="ADAL" clId="{CBA06CE0-B705-014F-BB97-4CA7FF85A82F}" dt="2023-03-01T13:21:01.971" v="296" actId="207"/>
          <ac:spMkLst>
            <pc:docMk/>
            <pc:sldMk cId="3028301282" sldId="261"/>
            <ac:spMk id="148" creationId="{AE523CA0-0C1F-7534-CDAC-686B7D3697D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49" creationId="{751819EA-2E5E-AD40-E205-73457F74D62C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54" creationId="{CA6CEE44-35E6-197E-9077-E0B39A314C4E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55" creationId="{6A661BEB-3E3A-B193-A8EA-7C519D55E8D0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56" creationId="{53B38F28-215E-5B40-71D4-AB2F950222E5}"/>
          </ac:spMkLst>
        </pc:spChg>
        <pc:spChg chg="mod">
          <ac:chgData name="Luís Santos" userId="1bcb44e7-5d82-436c-b2eb-8036fed75eb8" providerId="ADAL" clId="{CBA06CE0-B705-014F-BB97-4CA7FF85A82F}" dt="2023-03-01T13:29:13.962" v="349" actId="207"/>
          <ac:spMkLst>
            <pc:docMk/>
            <pc:sldMk cId="3028301282" sldId="261"/>
            <ac:spMk id="157" creationId="{EF760495-FCB9-D4A7-C423-E2753D8B81E6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58" creationId="{E4F50708-AC61-52D3-FED6-441B47FC7006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59" creationId="{EF764294-91BA-D577-6C7A-D323F6D2F64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60" creationId="{6E133709-5BDB-3654-1779-ED92D97CEFB4}"/>
          </ac:spMkLst>
        </pc:spChg>
        <pc:spChg chg="mod">
          <ac:chgData name="Luís Santos" userId="1bcb44e7-5d82-436c-b2eb-8036fed75eb8" providerId="ADAL" clId="{CBA06CE0-B705-014F-BB97-4CA7FF85A82F}" dt="2023-03-01T13:29:13.962" v="349" actId="207"/>
          <ac:spMkLst>
            <pc:docMk/>
            <pc:sldMk cId="3028301282" sldId="261"/>
            <ac:spMk id="161" creationId="{B12BCE4B-7381-9CE8-DBB4-F0F6220F9889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64" creationId="{646BF827-7AEF-11B8-AA30-B9144E159447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65" creationId="{36CA9207-6477-525D-AAE2-662390BB518B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66" creationId="{2705A316-3A7A-AD06-20A3-FEB0DB88CFF3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67" creationId="{D9C200D8-289B-44E0-1019-18FC564DD063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68" creationId="{9169186B-4CDB-FBF2-2ECE-20D5D1AB351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69" creationId="{DE0BEF86-3787-E1D6-7DD3-0C44F33FAE16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70" creationId="{83A2369D-FCDA-1559-7142-39C84C83BDE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71" creationId="{74410580-18CE-F040-4DF5-098C2181AD81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76" creationId="{0589EFAF-9CE2-68F4-AE24-440EA30DA3D7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77" creationId="{E389123D-8803-E46C-3BF6-9B9E013E871A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78" creationId="{AE9014ED-83D7-2F75-0C4E-0564BC473316}"/>
          </ac:spMkLst>
        </pc:spChg>
        <pc:spChg chg="mod">
          <ac:chgData name="Luís Santos" userId="1bcb44e7-5d82-436c-b2eb-8036fed75eb8" providerId="ADAL" clId="{CBA06CE0-B705-014F-BB97-4CA7FF85A82F}" dt="2023-03-01T13:29:13.962" v="349" actId="207"/>
          <ac:spMkLst>
            <pc:docMk/>
            <pc:sldMk cId="3028301282" sldId="261"/>
            <ac:spMk id="179" creationId="{6A41D5B6-DF0A-7EC0-03DF-A715B32D24CA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80" creationId="{DAF7797D-D71E-C116-07A6-2AE7B845AA32}"/>
          </ac:spMkLst>
        </pc:spChg>
        <pc:spChg chg="mod">
          <ac:chgData name="Luís Santos" userId="1bcb44e7-5d82-436c-b2eb-8036fed75eb8" providerId="ADAL" clId="{CBA06CE0-B705-014F-BB97-4CA7FF85A82F}" dt="2023-03-01T13:29:13.962" v="349" actId="207"/>
          <ac:spMkLst>
            <pc:docMk/>
            <pc:sldMk cId="3028301282" sldId="261"/>
            <ac:spMk id="181" creationId="{C6BC1E76-AB8B-BD2A-1045-8F76E4C429E0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82" creationId="{FBAF627A-5DCC-5D11-47D3-B1DB85849426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83" creationId="{E35D297A-037E-E0EA-3545-B99133307E0F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86" creationId="{D544F681-AAF6-5D75-7C73-AD79F0837777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87" creationId="{A2F12B28-7DBA-BB6D-F9E3-647F07C1413D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88" creationId="{7AE6ED7B-EF8B-44E1-2E54-2E7AEBF0B6DC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89" creationId="{E949D35B-4307-04FE-C51E-9768140DABD0}"/>
          </ac:spMkLst>
        </pc:spChg>
        <pc:spChg chg="mod">
          <ac:chgData name="Luís Santos" userId="1bcb44e7-5d82-436c-b2eb-8036fed75eb8" providerId="ADAL" clId="{CBA06CE0-B705-014F-BB97-4CA7FF85A82F}" dt="2023-03-01T13:21:08.131" v="297" actId="207"/>
          <ac:spMkLst>
            <pc:docMk/>
            <pc:sldMk cId="3028301282" sldId="261"/>
            <ac:spMk id="190" creationId="{083D114D-CCB1-87D4-C135-83C01A14C5EE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91" creationId="{BB675D7C-A653-DBEB-50B6-81874FF64799}"/>
          </ac:spMkLst>
        </pc:spChg>
        <pc:spChg chg="mod">
          <ac:chgData name="Luís Santos" userId="1bcb44e7-5d82-436c-b2eb-8036fed75eb8" providerId="ADAL" clId="{CBA06CE0-B705-014F-BB97-4CA7FF85A82F}" dt="2023-03-01T13:20:53.356" v="295" actId="207"/>
          <ac:spMkLst>
            <pc:docMk/>
            <pc:sldMk cId="3028301282" sldId="261"/>
            <ac:spMk id="192" creationId="{BE86CE86-3333-44F2-7DE5-8AC3F3691B8A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93" creationId="{9EAAE5A4-2843-BD30-2047-EF8BD9EB9C5E}"/>
          </ac:spMkLst>
        </pc:spChg>
        <pc:spChg chg="add mod">
          <ac:chgData name="Luís Santos" userId="1bcb44e7-5d82-436c-b2eb-8036fed75eb8" providerId="ADAL" clId="{CBA06CE0-B705-014F-BB97-4CA7FF85A82F}" dt="2023-03-01T13:26:15.987" v="332" actId="1038"/>
          <ac:spMkLst>
            <pc:docMk/>
            <pc:sldMk cId="3028301282" sldId="261"/>
            <ac:spMk id="194" creationId="{BA650CF6-6237-1293-B578-4997F79EEF10}"/>
          </ac:spMkLst>
        </pc:spChg>
        <pc:spChg chg="add del mod">
          <ac:chgData name="Luís Santos" userId="1bcb44e7-5d82-436c-b2eb-8036fed75eb8" providerId="ADAL" clId="{CBA06CE0-B705-014F-BB97-4CA7FF85A82F}" dt="2023-03-01T13:25:32.841" v="324" actId="478"/>
          <ac:spMkLst>
            <pc:docMk/>
            <pc:sldMk cId="3028301282" sldId="261"/>
            <ac:spMk id="195" creationId="{A1368E21-566D-2788-771E-704AEA9D5F77}"/>
          </ac:spMkLst>
        </pc:spChg>
        <pc:spChg chg="add mod">
          <ac:chgData name="Luís Santos" userId="1bcb44e7-5d82-436c-b2eb-8036fed75eb8" providerId="ADAL" clId="{CBA06CE0-B705-014F-BB97-4CA7FF85A82F}" dt="2023-03-01T13:26:08.808" v="329" actId="1076"/>
          <ac:spMkLst>
            <pc:docMk/>
            <pc:sldMk cId="3028301282" sldId="261"/>
            <ac:spMk id="196" creationId="{527C8AA5-3130-4A0C-F60A-A072CC602456}"/>
          </ac:spMkLst>
        </pc:spChg>
        <pc:spChg chg="add mod">
          <ac:chgData name="Luís Santos" userId="1bcb44e7-5d82-436c-b2eb-8036fed75eb8" providerId="ADAL" clId="{CBA06CE0-B705-014F-BB97-4CA7FF85A82F}" dt="2023-03-01T13:27:29.030" v="344" actId="20577"/>
          <ac:spMkLst>
            <pc:docMk/>
            <pc:sldMk cId="3028301282" sldId="261"/>
            <ac:spMk id="197" creationId="{2058E2EB-894C-857A-FE04-B743BA28FFDB}"/>
          </ac:spMkLst>
        </pc:spChg>
        <pc:spChg chg="add mod">
          <ac:chgData name="Luís Santos" userId="1bcb44e7-5d82-436c-b2eb-8036fed75eb8" providerId="ADAL" clId="{CBA06CE0-B705-014F-BB97-4CA7FF85A82F}" dt="2023-03-01T13:28:21.511" v="346" actId="1076"/>
          <ac:spMkLst>
            <pc:docMk/>
            <pc:sldMk cId="3028301282" sldId="261"/>
            <ac:spMk id="198" creationId="{C56A44AF-C6AF-11B4-BCE2-E5FBBB6AA667}"/>
          </ac:spMkLst>
        </pc:spChg>
        <pc:grpChg chg="add mod">
          <ac:chgData name="Luís Santos" userId="1bcb44e7-5d82-436c-b2eb-8036fed75eb8" providerId="ADAL" clId="{CBA06CE0-B705-014F-BB97-4CA7FF85A82F}" dt="2023-03-01T13:16:19.604" v="274" actId="164"/>
          <ac:grpSpMkLst>
            <pc:docMk/>
            <pc:sldMk cId="3028301282" sldId="261"/>
            <ac:grpSpMk id="12" creationId="{E0969AD9-B908-3094-9CB7-037235365F24}"/>
          </ac:grpSpMkLst>
        </pc:grpChg>
        <pc:grpChg chg="add mod">
          <ac:chgData name="Luís Santos" userId="1bcb44e7-5d82-436c-b2eb-8036fed75eb8" providerId="ADAL" clId="{CBA06CE0-B705-014F-BB97-4CA7FF85A82F}" dt="2023-03-01T13:16:19.604" v="274" actId="164"/>
          <ac:grpSpMkLst>
            <pc:docMk/>
            <pc:sldMk cId="3028301282" sldId="261"/>
            <ac:grpSpMk id="13" creationId="{AD417EAF-616A-CFB1-3BEF-94BEB627D6CF}"/>
          </ac:grpSpMkLst>
        </pc:grpChg>
        <pc:grpChg chg="add mod">
          <ac:chgData name="Luís Santos" userId="1bcb44e7-5d82-436c-b2eb-8036fed75eb8" providerId="ADAL" clId="{CBA06CE0-B705-014F-BB97-4CA7FF85A82F}" dt="2023-03-01T13:16:35.754" v="277" actId="164"/>
          <ac:grpSpMkLst>
            <pc:docMk/>
            <pc:sldMk cId="3028301282" sldId="261"/>
            <ac:grpSpMk id="18" creationId="{E87047CE-A58E-5018-D75A-EE5C69342585}"/>
          </ac:grpSpMkLst>
        </pc:grpChg>
        <pc:grpChg chg="add mod">
          <ac:chgData name="Luís Santos" userId="1bcb44e7-5d82-436c-b2eb-8036fed75eb8" providerId="ADAL" clId="{CBA06CE0-B705-014F-BB97-4CA7FF85A82F}" dt="2023-03-01T13:16:35.754" v="277" actId="164"/>
          <ac:grpSpMkLst>
            <pc:docMk/>
            <pc:sldMk cId="3028301282" sldId="261"/>
            <ac:grpSpMk id="19" creationId="{BB72FEC0-5A35-881A-60F2-3F2DB2F69126}"/>
          </ac:grpSpMkLst>
        </pc:grpChg>
        <pc:grpChg chg="mod">
          <ac:chgData name="Luís Santos" userId="1bcb44e7-5d82-436c-b2eb-8036fed75eb8" providerId="ADAL" clId="{CBA06CE0-B705-014F-BB97-4CA7FF85A82F}" dt="2023-03-01T13:16:22.155" v="275"/>
          <ac:grpSpMkLst>
            <pc:docMk/>
            <pc:sldMk cId="3028301282" sldId="261"/>
            <ac:grpSpMk id="20" creationId="{5892A8A4-3464-71C2-EE71-BA62C4510356}"/>
          </ac:grpSpMkLst>
        </pc:grpChg>
        <pc:grpChg chg="mod">
          <ac:chgData name="Luís Santos" userId="1bcb44e7-5d82-436c-b2eb-8036fed75eb8" providerId="ADAL" clId="{CBA06CE0-B705-014F-BB97-4CA7FF85A82F}" dt="2023-03-01T13:16:22.155" v="275"/>
          <ac:grpSpMkLst>
            <pc:docMk/>
            <pc:sldMk cId="3028301282" sldId="261"/>
            <ac:grpSpMk id="21" creationId="{6B45AC97-C5DE-1B9E-0596-334EFC222632}"/>
          </ac:grpSpMkLst>
        </pc:grpChg>
        <pc:grpChg chg="add mod">
          <ac:chgData name="Luís Santos" userId="1bcb44e7-5d82-436c-b2eb-8036fed75eb8" providerId="ADAL" clId="{CBA06CE0-B705-014F-BB97-4CA7FF85A82F}" dt="2023-03-01T13:17:05.764" v="282" actId="164"/>
          <ac:grpSpMkLst>
            <pc:docMk/>
            <pc:sldMk cId="3028301282" sldId="261"/>
            <ac:grpSpMk id="30" creationId="{38F75189-90EA-8281-C7C3-E5FFE47FBF7E}"/>
          </ac:grpSpMkLst>
        </pc:grpChg>
        <pc:grpChg chg="add mod">
          <ac:chgData name="Luís Santos" userId="1bcb44e7-5d82-436c-b2eb-8036fed75eb8" providerId="ADAL" clId="{CBA06CE0-B705-014F-BB97-4CA7FF85A82F}" dt="2023-03-01T13:17:05.764" v="282" actId="164"/>
          <ac:grpSpMkLst>
            <pc:docMk/>
            <pc:sldMk cId="3028301282" sldId="261"/>
            <ac:grpSpMk id="31" creationId="{322447B6-7CAB-0E99-09D3-3A2748A0C3E3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32" creationId="{CA261EF7-4BA2-D596-0D53-6EF384E48C51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33" creationId="{99D16072-3C28-44F6-0FA7-76DA12BFFF3A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34" creationId="{0C68AF75-F34B-10DC-C00C-25096A9ED3CF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35" creationId="{0B79AAC6-20CA-36B3-EEA2-922FA63EC76B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44" creationId="{463DB893-1449-6400-C6BF-B77D0F7062C7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45" creationId="{974843E9-FB4C-7024-75BC-76402E86A2CC}"/>
          </ac:grpSpMkLst>
        </pc:grpChg>
        <pc:grpChg chg="add mod">
          <ac:chgData name="Luís Santos" userId="1bcb44e7-5d82-436c-b2eb-8036fed75eb8" providerId="ADAL" clId="{CBA06CE0-B705-014F-BB97-4CA7FF85A82F}" dt="2023-03-01T13:17:05.764" v="282" actId="164"/>
          <ac:grpSpMkLst>
            <pc:docMk/>
            <pc:sldMk cId="3028301282" sldId="261"/>
            <ac:grpSpMk id="54" creationId="{0718D0CA-C1B9-9C8B-4B38-2E2C011039CE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55" creationId="{E4B3940D-8DC2-26EC-18A2-41A1D7FA66FD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56" creationId="{C90BCE65-5A50-C8A2-B2BA-042C099F62A6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57" creationId="{7317E57A-1AD6-08C6-A02A-28ACE3DE3440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58" creationId="{0E7C305E-728B-815D-3671-39AA3A5F3656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67" creationId="{46E979D6-3BC2-54A5-BEB7-FB9D8E250184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68" creationId="{6FB4D384-5C29-A9DB-8A26-38BB0EDEE561}"/>
          </ac:grpSpMkLst>
        </pc:grpChg>
        <pc:grpChg chg="add mod">
          <ac:chgData name="Luís Santos" userId="1bcb44e7-5d82-436c-b2eb-8036fed75eb8" providerId="ADAL" clId="{CBA06CE0-B705-014F-BB97-4CA7FF85A82F}" dt="2023-03-01T13:17:05.764" v="282" actId="164"/>
          <ac:grpSpMkLst>
            <pc:docMk/>
            <pc:sldMk cId="3028301282" sldId="261"/>
            <ac:grpSpMk id="77" creationId="{CF634848-3CF5-86CD-5F9C-D56C8BF8AB43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78" creationId="{71FE450E-CC03-931E-C555-C734E6487CDF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79" creationId="{280FCD09-FFB1-13C0-830D-68ACAF874D07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80" creationId="{782CDA75-6E88-EE3A-DCFD-E32EC0AA3483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81" creationId="{51669D57-646E-A5C4-8415-7414DEE1A858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90" creationId="{B663E6D0-062C-E81C-33A7-39FD3CC22341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91" creationId="{D822FA60-3853-E8AA-2C37-F449BA6341B8}"/>
          </ac:grpSpMkLst>
        </pc:grpChg>
        <pc:grpChg chg="add mod">
          <ac:chgData name="Luís Santos" userId="1bcb44e7-5d82-436c-b2eb-8036fed75eb8" providerId="ADAL" clId="{CBA06CE0-B705-014F-BB97-4CA7FF85A82F}" dt="2023-03-01T13:26:15.987" v="332" actId="1038"/>
          <ac:grpSpMkLst>
            <pc:docMk/>
            <pc:sldMk cId="3028301282" sldId="261"/>
            <ac:grpSpMk id="100" creationId="{0D3ABB17-AF47-265C-F64E-B090A200E91F}"/>
          </ac:grpSpMkLst>
        </pc:grpChg>
        <pc:grpChg chg="add mod">
          <ac:chgData name="Luís Santos" userId="1bcb44e7-5d82-436c-b2eb-8036fed75eb8" providerId="ADAL" clId="{CBA06CE0-B705-014F-BB97-4CA7FF85A82F}" dt="2023-03-01T13:26:27.097" v="340" actId="1037"/>
          <ac:grpSpMkLst>
            <pc:docMk/>
            <pc:sldMk cId="3028301282" sldId="261"/>
            <ac:grpSpMk id="101" creationId="{C57C43B8-47F4-817A-8475-17069C3EABA3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2" creationId="{00BD2D5D-9FE6-8283-71F3-025712BBF185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3" creationId="{1610851E-3C34-8A0B-0D62-D4C290A6B0A8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4" creationId="{2E77FBC2-62E8-8299-8B8C-4066E0D8822A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5" creationId="{268B3A65-97CB-AE78-3738-94A9FD0AE3F2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6" creationId="{FD983780-71C1-24C5-7A6C-21EF31BA95AA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7" creationId="{B613FDE2-D72A-6458-878A-F08830688396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8" creationId="{087A7948-39D6-2F40-AB9A-0C70DF699723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9" creationId="{2C6C1BA3-9DE6-732A-6234-1382AC2D94BF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18" creationId="{F526EA91-3D11-5872-5D74-3125C676751A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19" creationId="{3A95BE9F-0DD9-1B36-A460-D138C8905DB2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28" creationId="{8E171A42-288F-BC13-8DEE-3F105E8C531F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29" creationId="{10974C61-978E-3703-8888-2C857DDD558E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30" creationId="{7E5F7931-EF90-C25E-850B-8CFCF893C9DB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31" creationId="{7652E88E-8D70-98AE-2AC7-703EB037C534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40" creationId="{69952853-B3BD-A53D-5AAD-FF9FEFCCAA3E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41" creationId="{532A3535-2032-7393-D306-A3AD3CFDD4F1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50" creationId="{4A525ECF-FF52-F8A9-4B3E-FFCA90F1FB38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51" creationId="{1A150039-077A-98C4-D469-713EA251A94A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52" creationId="{31D812CD-7D7D-15BE-29D3-62B44E8F95AF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53" creationId="{EB39D3CB-1476-CFCB-479A-EEFD49791DC3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62" creationId="{7E21C2A5-AE80-4613-8612-EE346FFBEE61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63" creationId="{BE504930-3A03-5F42-C53B-4F8333781986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72" creationId="{C1AAF7EC-B9E4-658A-01C9-8762889651F7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73" creationId="{244A509A-C15F-6002-B19B-5279D241A652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74" creationId="{4A928015-AD22-46F7-DCD3-161A75D29402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75" creationId="{5CF19DFA-102B-E6F3-EF7B-ACD91E9C5DA8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84" creationId="{37800571-B8B9-2E0E-B1E1-44A29CE670EB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85" creationId="{4384B25A-9E3F-BA14-F6F7-83ECC0C4FCAC}"/>
          </ac:grpSpMkLst>
        </pc:grpChg>
        <pc:graphicFrameChg chg="del">
          <ac:chgData name="Luís Santos" userId="1bcb44e7-5d82-436c-b2eb-8036fed75eb8" providerId="ADAL" clId="{CBA06CE0-B705-014F-BB97-4CA7FF85A82F}" dt="2023-03-01T13:12:39.803" v="260" actId="478"/>
          <ac:graphicFrameMkLst>
            <pc:docMk/>
            <pc:sldMk cId="3028301282" sldId="261"/>
            <ac:graphicFrameMk id="7" creationId="{962FF96B-7D4F-6614-24A4-89C32B4E0D01}"/>
          </ac:graphicFrameMkLst>
        </pc:graphicFrameChg>
        <pc:graphicFrameChg chg="del">
          <ac:chgData name="Luís Santos" userId="1bcb44e7-5d82-436c-b2eb-8036fed75eb8" providerId="ADAL" clId="{CBA06CE0-B705-014F-BB97-4CA7FF85A82F}" dt="2023-03-01T13:12:44.325" v="261" actId="478"/>
          <ac:graphicFrameMkLst>
            <pc:docMk/>
            <pc:sldMk cId="3028301282" sldId="261"/>
            <ac:graphicFrameMk id="8" creationId="{7E2EF534-5DFF-BE72-BE46-A7478FB5FADF}"/>
          </ac:graphicFrameMkLst>
        </pc:graphicFrameChg>
      </pc:sldChg>
      <pc:sldChg chg="add del">
        <pc:chgData name="Luís Santos" userId="1bcb44e7-5d82-436c-b2eb-8036fed75eb8" providerId="ADAL" clId="{CBA06CE0-B705-014F-BB97-4CA7FF85A82F}" dt="2023-03-01T12:41:02.205" v="213"/>
        <pc:sldMkLst>
          <pc:docMk/>
          <pc:sldMk cId="3262892992" sldId="261"/>
        </pc:sldMkLst>
      </pc:sldChg>
      <pc:sldChg chg="del">
        <pc:chgData name="Luís Santos" userId="1bcb44e7-5d82-436c-b2eb-8036fed75eb8" providerId="ADAL" clId="{CBA06CE0-B705-014F-BB97-4CA7FF85A82F}" dt="2023-03-01T10:13:51.751" v="31" actId="2696"/>
        <pc:sldMkLst>
          <pc:docMk/>
          <pc:sldMk cId="2820701773" sldId="262"/>
        </pc:sldMkLst>
      </pc:sldChg>
      <pc:sldChg chg="addSp delSp modSp new mod modAnim">
        <pc:chgData name="Luís Santos" userId="1bcb44e7-5d82-436c-b2eb-8036fed75eb8" providerId="ADAL" clId="{CBA06CE0-B705-014F-BB97-4CA7FF85A82F}" dt="2023-03-01T20:14:32.879" v="787" actId="27918"/>
        <pc:sldMkLst>
          <pc:docMk/>
          <pc:sldMk cId="3044489862" sldId="262"/>
        </pc:sldMkLst>
        <pc:spChg chg="mod">
          <ac:chgData name="Luís Santos" userId="1bcb44e7-5d82-436c-b2eb-8036fed75eb8" providerId="ADAL" clId="{CBA06CE0-B705-014F-BB97-4CA7FF85A82F}" dt="2023-03-01T17:28:13.615" v="375" actId="20577"/>
          <ac:spMkLst>
            <pc:docMk/>
            <pc:sldMk cId="3044489862" sldId="262"/>
            <ac:spMk id="2" creationId="{124F2E11-7C0E-2C71-73B8-2BFA6B7B6463}"/>
          </ac:spMkLst>
        </pc:spChg>
        <pc:spChg chg="mod">
          <ac:chgData name="Luís Santos" userId="1bcb44e7-5d82-436c-b2eb-8036fed75eb8" providerId="ADAL" clId="{CBA06CE0-B705-014F-BB97-4CA7FF85A82F}" dt="2023-03-01T17:29:52.379" v="393" actId="114"/>
          <ac:spMkLst>
            <pc:docMk/>
            <pc:sldMk cId="3044489862" sldId="262"/>
            <ac:spMk id="3" creationId="{CF41713B-DC9E-9C63-DE9B-827A2773FE41}"/>
          </ac:spMkLst>
        </pc:spChg>
        <pc:graphicFrameChg chg="add mod">
          <ac:chgData name="Luís Santos" userId="1bcb44e7-5d82-436c-b2eb-8036fed75eb8" providerId="ADAL" clId="{CBA06CE0-B705-014F-BB97-4CA7FF85A82F}" dt="2023-03-01T17:54:34.469" v="402" actId="14100"/>
          <ac:graphicFrameMkLst>
            <pc:docMk/>
            <pc:sldMk cId="3044489862" sldId="262"/>
            <ac:graphicFrameMk id="6" creationId="{BD6C97F9-2BB8-571C-C6B1-23F1452331C4}"/>
          </ac:graphicFrameMkLst>
        </pc:graphicFrameChg>
        <pc:picChg chg="add mod">
          <ac:chgData name="Luís Santos" userId="1bcb44e7-5d82-436c-b2eb-8036fed75eb8" providerId="ADAL" clId="{CBA06CE0-B705-014F-BB97-4CA7FF85A82F}" dt="2023-03-01T18:03:06.318" v="432" actId="1076"/>
          <ac:picMkLst>
            <pc:docMk/>
            <pc:sldMk cId="3044489862" sldId="262"/>
            <ac:picMk id="7" creationId="{14CC527A-C743-BE22-EC0E-517D011F7DC3}"/>
          </ac:picMkLst>
        </pc:picChg>
        <pc:picChg chg="add del mod">
          <ac:chgData name="Luís Santos" userId="1bcb44e7-5d82-436c-b2eb-8036fed75eb8" providerId="ADAL" clId="{CBA06CE0-B705-014F-BB97-4CA7FF85A82F}" dt="2023-03-01T18:04:25.824" v="438" actId="478"/>
          <ac:picMkLst>
            <pc:docMk/>
            <pc:sldMk cId="3044489862" sldId="262"/>
            <ac:picMk id="8" creationId="{D56F2D2F-82BE-B5EB-A640-DA051A24DE3C}"/>
          </ac:picMkLst>
        </pc:picChg>
        <pc:picChg chg="add del mod">
          <ac:chgData name="Luís Santos" userId="1bcb44e7-5d82-436c-b2eb-8036fed75eb8" providerId="ADAL" clId="{CBA06CE0-B705-014F-BB97-4CA7FF85A82F}" dt="2023-03-01T18:04:48.428" v="443" actId="478"/>
          <ac:picMkLst>
            <pc:docMk/>
            <pc:sldMk cId="3044489862" sldId="262"/>
            <ac:picMk id="9" creationId="{EE7C5CBC-066C-86B4-5CBE-A8ABAB2E4E97}"/>
          </ac:picMkLst>
        </pc:picChg>
        <pc:picChg chg="add mod">
          <ac:chgData name="Luís Santos" userId="1bcb44e7-5d82-436c-b2eb-8036fed75eb8" providerId="ADAL" clId="{CBA06CE0-B705-014F-BB97-4CA7FF85A82F}" dt="2023-03-01T18:03:23.020" v="435" actId="1076"/>
          <ac:picMkLst>
            <pc:docMk/>
            <pc:sldMk cId="3044489862" sldId="262"/>
            <ac:picMk id="10" creationId="{61F8F420-33C5-E9AA-95A8-22E5C083A96A}"/>
          </ac:picMkLst>
        </pc:picChg>
        <pc:picChg chg="add mod">
          <ac:chgData name="Luís Santos" userId="1bcb44e7-5d82-436c-b2eb-8036fed75eb8" providerId="ADAL" clId="{CBA06CE0-B705-014F-BB97-4CA7FF85A82F}" dt="2023-03-01T18:03:28.197" v="436" actId="1076"/>
          <ac:picMkLst>
            <pc:docMk/>
            <pc:sldMk cId="3044489862" sldId="262"/>
            <ac:picMk id="11" creationId="{8A171CDB-9584-861A-0683-200EE3604959}"/>
          </ac:picMkLst>
        </pc:picChg>
        <pc:picChg chg="add mod">
          <ac:chgData name="Luís Santos" userId="1bcb44e7-5d82-436c-b2eb-8036fed75eb8" providerId="ADAL" clId="{CBA06CE0-B705-014F-BB97-4CA7FF85A82F}" dt="2023-03-01T18:04:44.890" v="442" actId="1076"/>
          <ac:picMkLst>
            <pc:docMk/>
            <pc:sldMk cId="3044489862" sldId="262"/>
            <ac:picMk id="12" creationId="{0AD5F70A-FAA6-70A3-319B-A9C24BB2813E}"/>
          </ac:picMkLst>
        </pc:picChg>
        <pc:picChg chg="add mod">
          <ac:chgData name="Luís Santos" userId="1bcb44e7-5d82-436c-b2eb-8036fed75eb8" providerId="ADAL" clId="{CBA06CE0-B705-014F-BB97-4CA7FF85A82F}" dt="2023-03-01T18:06:22.126" v="447" actId="1076"/>
          <ac:picMkLst>
            <pc:docMk/>
            <pc:sldMk cId="3044489862" sldId="262"/>
            <ac:picMk id="13" creationId="{5FE856E3-D621-2320-9BC2-658665784D7F}"/>
          </ac:picMkLst>
        </pc:picChg>
      </pc:sldChg>
      <pc:sldChg chg="del">
        <pc:chgData name="Luís Santos" userId="1bcb44e7-5d82-436c-b2eb-8036fed75eb8" providerId="ADAL" clId="{CBA06CE0-B705-014F-BB97-4CA7FF85A82F}" dt="2023-03-01T10:13:52.125" v="38" actId="2696"/>
        <pc:sldMkLst>
          <pc:docMk/>
          <pc:sldMk cId="2628549915" sldId="263"/>
        </pc:sldMkLst>
      </pc:sldChg>
      <pc:sldChg chg="addSp delSp modSp new mod">
        <pc:chgData name="Luís Santos" userId="1bcb44e7-5d82-436c-b2eb-8036fed75eb8" providerId="ADAL" clId="{CBA06CE0-B705-014F-BB97-4CA7FF85A82F}" dt="2023-03-01T18:10:42.538" v="471"/>
        <pc:sldMkLst>
          <pc:docMk/>
          <pc:sldMk cId="2743075009" sldId="263"/>
        </pc:sldMkLst>
        <pc:spChg chg="mod">
          <ac:chgData name="Luís Santos" userId="1bcb44e7-5d82-436c-b2eb-8036fed75eb8" providerId="ADAL" clId="{CBA06CE0-B705-014F-BB97-4CA7FF85A82F}" dt="2023-03-01T18:10:42.538" v="471"/>
          <ac:spMkLst>
            <pc:docMk/>
            <pc:sldMk cId="2743075009" sldId="263"/>
            <ac:spMk id="2" creationId="{BF58459C-7749-03CE-58B7-65BAFA59C581}"/>
          </ac:spMkLst>
        </pc:spChg>
        <pc:spChg chg="del">
          <ac:chgData name="Luís Santos" userId="1bcb44e7-5d82-436c-b2eb-8036fed75eb8" providerId="ADAL" clId="{CBA06CE0-B705-014F-BB97-4CA7FF85A82F}" dt="2023-03-01T18:09:37.197" v="461" actId="478"/>
          <ac:spMkLst>
            <pc:docMk/>
            <pc:sldMk cId="2743075009" sldId="263"/>
            <ac:spMk id="3" creationId="{5A1380D3-EF17-711F-EA55-1C76ED7EA87F}"/>
          </ac:spMkLst>
        </pc:spChg>
        <pc:picChg chg="add mod">
          <ac:chgData name="Luís Santos" userId="1bcb44e7-5d82-436c-b2eb-8036fed75eb8" providerId="ADAL" clId="{CBA06CE0-B705-014F-BB97-4CA7FF85A82F}" dt="2023-03-01T18:09:46.226" v="467" actId="1038"/>
          <ac:picMkLst>
            <pc:docMk/>
            <pc:sldMk cId="2743075009" sldId="263"/>
            <ac:picMk id="6" creationId="{25406538-8A04-099F-E1C5-A38CAE95D5AC}"/>
          </ac:picMkLst>
        </pc:picChg>
        <pc:picChg chg="add mod">
          <ac:chgData name="Luís Santos" userId="1bcb44e7-5d82-436c-b2eb-8036fed75eb8" providerId="ADAL" clId="{CBA06CE0-B705-014F-BB97-4CA7FF85A82F}" dt="2023-03-01T18:10:26.007" v="470" actId="14100"/>
          <ac:picMkLst>
            <pc:docMk/>
            <pc:sldMk cId="2743075009" sldId="263"/>
            <ac:picMk id="7" creationId="{19B69CDF-724B-C626-27A8-B304984C65DF}"/>
          </ac:picMkLst>
        </pc:picChg>
      </pc:sldChg>
      <pc:sldChg chg="modSp new mod modAnim">
        <pc:chgData name="Luís Santos" userId="1bcb44e7-5d82-436c-b2eb-8036fed75eb8" providerId="ADAL" clId="{CBA06CE0-B705-014F-BB97-4CA7FF85A82F}" dt="2023-03-01T18:52:49.798" v="786"/>
        <pc:sldMkLst>
          <pc:docMk/>
          <pc:sldMk cId="1278608843" sldId="264"/>
        </pc:sldMkLst>
        <pc:spChg chg="mod">
          <ac:chgData name="Luís Santos" userId="1bcb44e7-5d82-436c-b2eb-8036fed75eb8" providerId="ADAL" clId="{CBA06CE0-B705-014F-BB97-4CA7FF85A82F}" dt="2023-03-01T18:41:43.146" v="597" actId="20577"/>
          <ac:spMkLst>
            <pc:docMk/>
            <pc:sldMk cId="1278608843" sldId="264"/>
            <ac:spMk id="2" creationId="{EE893CA6-1281-BF4C-A690-77D732E94455}"/>
          </ac:spMkLst>
        </pc:spChg>
        <pc:spChg chg="mod">
          <ac:chgData name="Luís Santos" userId="1bcb44e7-5d82-436c-b2eb-8036fed75eb8" providerId="ADAL" clId="{CBA06CE0-B705-014F-BB97-4CA7FF85A82F}" dt="2023-03-01T18:52:12.947" v="782" actId="20577"/>
          <ac:spMkLst>
            <pc:docMk/>
            <pc:sldMk cId="1278608843" sldId="264"/>
            <ac:spMk id="3" creationId="{10BDFE67-534B-DA59-E989-22F26850F1C5}"/>
          </ac:spMkLst>
        </pc:spChg>
      </pc:sldChg>
      <pc:sldChg chg="del">
        <pc:chgData name="Luís Santos" userId="1bcb44e7-5d82-436c-b2eb-8036fed75eb8" providerId="ADAL" clId="{CBA06CE0-B705-014F-BB97-4CA7FF85A82F}" dt="2023-03-01T10:13:51.874" v="35" actId="2696"/>
        <pc:sldMkLst>
          <pc:docMk/>
          <pc:sldMk cId="3353083363" sldId="264"/>
        </pc:sldMkLst>
      </pc:sldChg>
      <pc:sldChg chg="addSp delSp modSp new mod modAnim">
        <pc:chgData name="Luís Santos" userId="1bcb44e7-5d82-436c-b2eb-8036fed75eb8" providerId="ADAL" clId="{CBA06CE0-B705-014F-BB97-4CA7FF85A82F}" dt="2023-03-01T20:25:37.576" v="929"/>
        <pc:sldMkLst>
          <pc:docMk/>
          <pc:sldMk cId="143139746" sldId="265"/>
        </pc:sldMkLst>
        <pc:spChg chg="mod">
          <ac:chgData name="Luís Santos" userId="1bcb44e7-5d82-436c-b2eb-8036fed75eb8" providerId="ADAL" clId="{CBA06CE0-B705-014F-BB97-4CA7FF85A82F}" dt="2023-03-01T20:14:53.462" v="790"/>
          <ac:spMkLst>
            <pc:docMk/>
            <pc:sldMk cId="143139746" sldId="265"/>
            <ac:spMk id="2" creationId="{D58525EE-2676-1AFA-21AA-EDB2EF023ADA}"/>
          </ac:spMkLst>
        </pc:spChg>
        <pc:spChg chg="del">
          <ac:chgData name="Luís Santos" userId="1bcb44e7-5d82-436c-b2eb-8036fed75eb8" providerId="ADAL" clId="{CBA06CE0-B705-014F-BB97-4CA7FF85A82F}" dt="2023-03-01T20:15:40.025" v="791" actId="3680"/>
          <ac:spMkLst>
            <pc:docMk/>
            <pc:sldMk cId="143139746" sldId="265"/>
            <ac:spMk id="3" creationId="{91C41630-358D-B868-AED5-336E79AE5F88}"/>
          </ac:spMkLst>
        </pc:spChg>
        <pc:spChg chg="add mod">
          <ac:chgData name="Luís Santos" userId="1bcb44e7-5d82-436c-b2eb-8036fed75eb8" providerId="ADAL" clId="{CBA06CE0-B705-014F-BB97-4CA7FF85A82F}" dt="2023-03-01T20:22:27.374" v="891" actId="1076"/>
          <ac:spMkLst>
            <pc:docMk/>
            <pc:sldMk cId="143139746" sldId="265"/>
            <ac:spMk id="9" creationId="{44E2AC01-F899-A5F2-71F2-B3A097E65EDB}"/>
          </ac:spMkLst>
        </pc:spChg>
        <pc:graphicFrameChg chg="add mod ord modGraphic">
          <ac:chgData name="Luís Santos" userId="1bcb44e7-5d82-436c-b2eb-8036fed75eb8" providerId="ADAL" clId="{CBA06CE0-B705-014F-BB97-4CA7FF85A82F}" dt="2023-03-01T20:18:07.768" v="838" actId="1076"/>
          <ac:graphicFrameMkLst>
            <pc:docMk/>
            <pc:sldMk cId="143139746" sldId="265"/>
            <ac:graphicFrameMk id="6" creationId="{60447566-6AE9-5D7C-10B0-4ACEE9C8819D}"/>
          </ac:graphicFrameMkLst>
        </pc:graphicFrameChg>
        <pc:graphicFrameChg chg="add mod modGraphic">
          <ac:chgData name="Luís Santos" userId="1bcb44e7-5d82-436c-b2eb-8036fed75eb8" providerId="ADAL" clId="{CBA06CE0-B705-014F-BB97-4CA7FF85A82F}" dt="2023-03-01T20:25:19.448" v="927" actId="20577"/>
          <ac:graphicFrameMkLst>
            <pc:docMk/>
            <pc:sldMk cId="143139746" sldId="265"/>
            <ac:graphicFrameMk id="7" creationId="{CC6B62A0-E496-9CB7-6559-C72587B04D88}"/>
          </ac:graphicFrameMkLst>
        </pc:graphicFrameChg>
      </pc:sldChg>
      <pc:sldChg chg="del">
        <pc:chgData name="Luís Santos" userId="1bcb44e7-5d82-436c-b2eb-8036fed75eb8" providerId="ADAL" clId="{CBA06CE0-B705-014F-BB97-4CA7FF85A82F}" dt="2023-03-01T10:13:51.771" v="32" actId="2696"/>
        <pc:sldMkLst>
          <pc:docMk/>
          <pc:sldMk cId="4228816839" sldId="265"/>
        </pc:sldMkLst>
      </pc:sldChg>
      <pc:sldChg chg="modSp add mod modAnim">
        <pc:chgData name="Luís Santos" userId="1bcb44e7-5d82-436c-b2eb-8036fed75eb8" providerId="ADAL" clId="{CBA06CE0-B705-014F-BB97-4CA7FF85A82F}" dt="2023-03-01T20:31:17.497" v="987" actId="20577"/>
        <pc:sldMkLst>
          <pc:docMk/>
          <pc:sldMk cId="1592663776" sldId="266"/>
        </pc:sldMkLst>
        <pc:spChg chg="mod">
          <ac:chgData name="Luís Santos" userId="1bcb44e7-5d82-436c-b2eb-8036fed75eb8" providerId="ADAL" clId="{CBA06CE0-B705-014F-BB97-4CA7FF85A82F}" dt="2023-03-01T20:27:48.463" v="948" actId="20577"/>
          <ac:spMkLst>
            <pc:docMk/>
            <pc:sldMk cId="1592663776" sldId="266"/>
            <ac:spMk id="2" creationId="{EE893CA6-1281-BF4C-A690-77D732E94455}"/>
          </ac:spMkLst>
        </pc:spChg>
        <pc:spChg chg="mod">
          <ac:chgData name="Luís Santos" userId="1bcb44e7-5d82-436c-b2eb-8036fed75eb8" providerId="ADAL" clId="{CBA06CE0-B705-014F-BB97-4CA7FF85A82F}" dt="2023-03-01T20:31:17.497" v="987" actId="20577"/>
          <ac:spMkLst>
            <pc:docMk/>
            <pc:sldMk cId="1592663776" sldId="266"/>
            <ac:spMk id="3" creationId="{10BDFE67-534B-DA59-E989-22F26850F1C5}"/>
          </ac:spMkLst>
        </pc:spChg>
      </pc:sldChg>
      <pc:sldChg chg="del">
        <pc:chgData name="Luís Santos" userId="1bcb44e7-5d82-436c-b2eb-8036fed75eb8" providerId="ADAL" clId="{CBA06CE0-B705-014F-BB97-4CA7FF85A82F}" dt="2023-03-01T10:13:52.350" v="42" actId="2696"/>
        <pc:sldMkLst>
          <pc:docMk/>
          <pc:sldMk cId="4154537024" sldId="266"/>
        </pc:sldMkLst>
      </pc:sldChg>
      <pc:sldChg chg="addSp delSp modSp add mod delAnim modAnim">
        <pc:chgData name="Luís Santos" userId="1bcb44e7-5d82-436c-b2eb-8036fed75eb8" providerId="ADAL" clId="{CBA06CE0-B705-014F-BB97-4CA7FF85A82F}" dt="2023-03-01T20:37:48.975" v="1077" actId="20577"/>
        <pc:sldMkLst>
          <pc:docMk/>
          <pc:sldMk cId="1861109244" sldId="267"/>
        </pc:sldMkLst>
        <pc:spChg chg="mod">
          <ac:chgData name="Luís Santos" userId="1bcb44e7-5d82-436c-b2eb-8036fed75eb8" providerId="ADAL" clId="{CBA06CE0-B705-014F-BB97-4CA7FF85A82F}" dt="2023-03-01T20:27:32.317" v="939" actId="20577"/>
          <ac:spMkLst>
            <pc:docMk/>
            <pc:sldMk cId="1861109244" sldId="267"/>
            <ac:spMk id="2" creationId="{D58525EE-2676-1AFA-21AA-EDB2EF023ADA}"/>
          </ac:spMkLst>
        </pc:spChg>
        <pc:spChg chg="mod">
          <ac:chgData name="Luís Santos" userId="1bcb44e7-5d82-436c-b2eb-8036fed75eb8" providerId="ADAL" clId="{CBA06CE0-B705-014F-BB97-4CA7FF85A82F}" dt="2023-03-01T20:37:48.975" v="1077" actId="20577"/>
          <ac:spMkLst>
            <pc:docMk/>
            <pc:sldMk cId="1861109244" sldId="267"/>
            <ac:spMk id="9" creationId="{44E2AC01-F899-A5F2-71F2-B3A097E65EDB}"/>
          </ac:spMkLst>
        </pc:spChg>
        <pc:graphicFrameChg chg="add del mod">
          <ac:chgData name="Luís Santos" userId="1bcb44e7-5d82-436c-b2eb-8036fed75eb8" providerId="ADAL" clId="{CBA06CE0-B705-014F-BB97-4CA7FF85A82F}" dt="2023-03-01T20:33:12.533" v="1009" actId="478"/>
          <ac:graphicFrameMkLst>
            <pc:docMk/>
            <pc:sldMk cId="1861109244" sldId="267"/>
            <ac:graphicFrameMk id="3" creationId="{AEA92EA2-D86D-78F0-A599-0D022AB2317D}"/>
          </ac:graphicFrameMkLst>
        </pc:graphicFrameChg>
        <pc:graphicFrameChg chg="mod modGraphic">
          <ac:chgData name="Luís Santos" userId="1bcb44e7-5d82-436c-b2eb-8036fed75eb8" providerId="ADAL" clId="{CBA06CE0-B705-014F-BB97-4CA7FF85A82F}" dt="2023-03-01T20:33:07.272" v="1008"/>
          <ac:graphicFrameMkLst>
            <pc:docMk/>
            <pc:sldMk cId="1861109244" sldId="267"/>
            <ac:graphicFrameMk id="6" creationId="{60447566-6AE9-5D7C-10B0-4ACEE9C8819D}"/>
          </ac:graphicFrameMkLst>
        </pc:graphicFrameChg>
        <pc:graphicFrameChg chg="mod">
          <ac:chgData name="Luís Santos" userId="1bcb44e7-5d82-436c-b2eb-8036fed75eb8" providerId="ADAL" clId="{CBA06CE0-B705-014F-BB97-4CA7FF85A82F}" dt="2023-03-01T20:32:31.350" v="1005" actId="1038"/>
          <ac:graphicFrameMkLst>
            <pc:docMk/>
            <pc:sldMk cId="1861109244" sldId="267"/>
            <ac:graphicFrameMk id="7" creationId="{CC6B62A0-E496-9CB7-6559-C72587B04D88}"/>
          </ac:graphicFrameMkLst>
        </pc:graphicFrameChg>
      </pc:sldChg>
      <pc:sldChg chg="del">
        <pc:chgData name="Luís Santos" userId="1bcb44e7-5d82-436c-b2eb-8036fed75eb8" providerId="ADAL" clId="{CBA06CE0-B705-014F-BB97-4CA7FF85A82F}" dt="2023-03-01T10:13:52.078" v="37" actId="2696"/>
        <pc:sldMkLst>
          <pc:docMk/>
          <pc:sldMk cId="3637777673" sldId="267"/>
        </pc:sldMkLst>
      </pc:sldChg>
      <pc:sldChg chg="del">
        <pc:chgData name="Luís Santos" userId="1bcb44e7-5d82-436c-b2eb-8036fed75eb8" providerId="ADAL" clId="{CBA06CE0-B705-014F-BB97-4CA7FF85A82F}" dt="2023-03-01T10:13:50.813" v="21" actId="2696"/>
        <pc:sldMkLst>
          <pc:docMk/>
          <pc:sldMk cId="542014854" sldId="268"/>
        </pc:sldMkLst>
      </pc:sldChg>
      <pc:sldChg chg="modSp add mod modAnim">
        <pc:chgData name="Luís Santos" userId="1bcb44e7-5d82-436c-b2eb-8036fed75eb8" providerId="ADAL" clId="{CBA06CE0-B705-014F-BB97-4CA7FF85A82F}" dt="2023-03-01T20:54:57.604" v="1182" actId="20577"/>
        <pc:sldMkLst>
          <pc:docMk/>
          <pc:sldMk cId="1728134096" sldId="268"/>
        </pc:sldMkLst>
        <pc:spChg chg="mod">
          <ac:chgData name="Luís Santos" userId="1bcb44e7-5d82-436c-b2eb-8036fed75eb8" providerId="ADAL" clId="{CBA06CE0-B705-014F-BB97-4CA7FF85A82F}" dt="2023-03-01T20:49:18.300" v="1088" actId="20577"/>
          <ac:spMkLst>
            <pc:docMk/>
            <pc:sldMk cId="1728134096" sldId="268"/>
            <ac:spMk id="2" creationId="{EE893CA6-1281-BF4C-A690-77D732E94455}"/>
          </ac:spMkLst>
        </pc:spChg>
        <pc:spChg chg="mod">
          <ac:chgData name="Luís Santos" userId="1bcb44e7-5d82-436c-b2eb-8036fed75eb8" providerId="ADAL" clId="{CBA06CE0-B705-014F-BB97-4CA7FF85A82F}" dt="2023-03-01T20:54:57.604" v="1182" actId="20577"/>
          <ac:spMkLst>
            <pc:docMk/>
            <pc:sldMk cId="1728134096" sldId="268"/>
            <ac:spMk id="3" creationId="{10BDFE67-534B-DA59-E989-22F26850F1C5}"/>
          </ac:spMkLst>
        </pc:spChg>
      </pc:sldChg>
      <pc:sldChg chg="addSp delSp modSp new mod modAnim">
        <pc:chgData name="Luís Santos" userId="1bcb44e7-5d82-436c-b2eb-8036fed75eb8" providerId="ADAL" clId="{CBA06CE0-B705-014F-BB97-4CA7FF85A82F}" dt="2023-03-02T11:43:42.961" v="1955" actId="1076"/>
        <pc:sldMkLst>
          <pc:docMk/>
          <pc:sldMk cId="598586637" sldId="269"/>
        </pc:sldMkLst>
        <pc:spChg chg="mod">
          <ac:chgData name="Luís Santos" userId="1bcb44e7-5d82-436c-b2eb-8036fed75eb8" providerId="ADAL" clId="{CBA06CE0-B705-014F-BB97-4CA7FF85A82F}" dt="2023-03-02T11:22:04.808" v="1863" actId="20577"/>
          <ac:spMkLst>
            <pc:docMk/>
            <pc:sldMk cId="598586637" sldId="269"/>
            <ac:spMk id="2" creationId="{10253FE5-1F6F-67B0-7D14-0BDB4535B7FA}"/>
          </ac:spMkLst>
        </pc:spChg>
        <pc:spChg chg="del">
          <ac:chgData name="Luís Santos" userId="1bcb44e7-5d82-436c-b2eb-8036fed75eb8" providerId="ADAL" clId="{CBA06CE0-B705-014F-BB97-4CA7FF85A82F}" dt="2023-03-01T21:12:21.629" v="1200" actId="478"/>
          <ac:spMkLst>
            <pc:docMk/>
            <pc:sldMk cId="598586637" sldId="269"/>
            <ac:spMk id="3" creationId="{B87ABAD0-B889-2E47-6F54-834694F73FF4}"/>
          </ac:spMkLst>
        </pc:spChg>
        <pc:spChg chg="add mod">
          <ac:chgData name="Luís Santos" userId="1bcb44e7-5d82-436c-b2eb-8036fed75eb8" providerId="ADAL" clId="{CBA06CE0-B705-014F-BB97-4CA7FF85A82F}" dt="2023-03-02T11:20:22.314" v="1825" actId="207"/>
          <ac:spMkLst>
            <pc:docMk/>
            <pc:sldMk cId="598586637" sldId="269"/>
            <ac:spMk id="17" creationId="{7B1E3AB9-D897-EF99-3D11-F12F922115DD}"/>
          </ac:spMkLst>
        </pc:spChg>
        <pc:spChg chg="add mod">
          <ac:chgData name="Luís Santos" userId="1bcb44e7-5d82-436c-b2eb-8036fed75eb8" providerId="ADAL" clId="{CBA06CE0-B705-014F-BB97-4CA7FF85A82F}" dt="2023-03-02T11:42:53.903" v="1946" actId="20577"/>
          <ac:spMkLst>
            <pc:docMk/>
            <pc:sldMk cId="598586637" sldId="269"/>
            <ac:spMk id="19" creationId="{4483E70D-D167-D57C-C746-CAE7E0755BE7}"/>
          </ac:spMkLst>
        </pc:spChg>
        <pc:spChg chg="add mod">
          <ac:chgData name="Luís Santos" userId="1bcb44e7-5d82-436c-b2eb-8036fed75eb8" providerId="ADAL" clId="{CBA06CE0-B705-014F-BB97-4CA7FF85A82F}" dt="2023-03-02T11:43:42.961" v="1955" actId="1076"/>
          <ac:spMkLst>
            <pc:docMk/>
            <pc:sldMk cId="598586637" sldId="269"/>
            <ac:spMk id="20" creationId="{E37693E2-E857-34BA-85C1-E6C4F21D44E8}"/>
          </ac:spMkLst>
        </pc:spChg>
        <pc:graphicFrameChg chg="add mod">
          <ac:chgData name="Luís Santos" userId="1bcb44e7-5d82-436c-b2eb-8036fed75eb8" providerId="ADAL" clId="{CBA06CE0-B705-014F-BB97-4CA7FF85A82F}" dt="2023-03-02T11:19:28.794" v="1815" actId="1037"/>
          <ac:graphicFrameMkLst>
            <pc:docMk/>
            <pc:sldMk cId="598586637" sldId="269"/>
            <ac:graphicFrameMk id="9" creationId="{6B06F972-EB84-89FE-580A-498A04E65585}"/>
          </ac:graphicFrameMkLst>
        </pc:graphicFrameChg>
        <pc:graphicFrameChg chg="add mod">
          <ac:chgData name="Luís Santos" userId="1bcb44e7-5d82-436c-b2eb-8036fed75eb8" providerId="ADAL" clId="{CBA06CE0-B705-014F-BB97-4CA7FF85A82F}" dt="2023-03-02T11:19:28.794" v="1815" actId="1037"/>
          <ac:graphicFrameMkLst>
            <pc:docMk/>
            <pc:sldMk cId="598586637" sldId="269"/>
            <ac:graphicFrameMk id="10" creationId="{0ED32BB3-E221-50DF-7C71-026A5BF7863A}"/>
          </ac:graphicFrameMkLst>
        </pc:graphicFrameChg>
        <pc:picChg chg="add del mod">
          <ac:chgData name="Luís Santos" userId="1bcb44e7-5d82-436c-b2eb-8036fed75eb8" providerId="ADAL" clId="{CBA06CE0-B705-014F-BB97-4CA7FF85A82F}" dt="2023-03-02T11:12:33.657" v="1778" actId="478"/>
          <ac:picMkLst>
            <pc:docMk/>
            <pc:sldMk cId="598586637" sldId="269"/>
            <ac:picMk id="3" creationId="{9C3200A4-8825-696D-8ECB-1292B25C5210}"/>
          </ac:picMkLst>
        </pc:picChg>
        <pc:picChg chg="add del mod">
          <ac:chgData name="Luís Santos" userId="1bcb44e7-5d82-436c-b2eb-8036fed75eb8" providerId="ADAL" clId="{CBA06CE0-B705-014F-BB97-4CA7FF85A82F}" dt="2023-03-02T11:04:17.656" v="1762" actId="478"/>
          <ac:picMkLst>
            <pc:docMk/>
            <pc:sldMk cId="598586637" sldId="269"/>
            <ac:picMk id="6" creationId="{C0BBC6A0-B9EE-0D45-9CE7-21F3BA96CFA2}"/>
          </ac:picMkLst>
        </pc:picChg>
        <pc:picChg chg="add del mod">
          <ac:chgData name="Luís Santos" userId="1bcb44e7-5d82-436c-b2eb-8036fed75eb8" providerId="ADAL" clId="{CBA06CE0-B705-014F-BB97-4CA7FF85A82F}" dt="2023-03-02T11:06:33.424" v="1772" actId="21"/>
          <ac:picMkLst>
            <pc:docMk/>
            <pc:sldMk cId="598586637" sldId="269"/>
            <ac:picMk id="7" creationId="{AA1FFBAC-BDB9-7BF6-A66B-A00EE5D2BDCA}"/>
          </ac:picMkLst>
        </pc:picChg>
        <pc:picChg chg="add del mod">
          <ac:chgData name="Luís Santos" userId="1bcb44e7-5d82-436c-b2eb-8036fed75eb8" providerId="ADAL" clId="{CBA06CE0-B705-014F-BB97-4CA7FF85A82F}" dt="2023-03-02T11:18:27.249" v="1805" actId="478"/>
          <ac:picMkLst>
            <pc:docMk/>
            <pc:sldMk cId="598586637" sldId="269"/>
            <ac:picMk id="8" creationId="{594E0892-6553-345D-7F8B-D75CB498FFFC}"/>
          </ac:picMkLst>
        </pc:picChg>
        <pc:picChg chg="add mod">
          <ac:chgData name="Luís Santos" userId="1bcb44e7-5d82-436c-b2eb-8036fed75eb8" providerId="ADAL" clId="{CBA06CE0-B705-014F-BB97-4CA7FF85A82F}" dt="2023-03-02T11:19:21.477" v="1813" actId="14100"/>
          <ac:picMkLst>
            <pc:docMk/>
            <pc:sldMk cId="598586637" sldId="269"/>
            <ac:picMk id="18" creationId="{0137AB66-0B61-5294-683E-AB685F3E3D9B}"/>
          </ac:picMkLst>
        </pc:picChg>
        <pc:cxnChg chg="add mod">
          <ac:chgData name="Luís Santos" userId="1bcb44e7-5d82-436c-b2eb-8036fed75eb8" providerId="ADAL" clId="{CBA06CE0-B705-014F-BB97-4CA7FF85A82F}" dt="2023-03-02T11:16:23.587" v="1793" actId="692"/>
          <ac:cxnSpMkLst>
            <pc:docMk/>
            <pc:sldMk cId="598586637" sldId="269"/>
            <ac:cxnSpMk id="12" creationId="{78156458-A157-D41D-2D94-C731973AD1F6}"/>
          </ac:cxnSpMkLst>
        </pc:cxnChg>
        <pc:cxnChg chg="add mod">
          <ac:chgData name="Luís Santos" userId="1bcb44e7-5d82-436c-b2eb-8036fed75eb8" providerId="ADAL" clId="{CBA06CE0-B705-014F-BB97-4CA7FF85A82F}" dt="2023-03-02T11:17:21.559" v="1797" actId="692"/>
          <ac:cxnSpMkLst>
            <pc:docMk/>
            <pc:sldMk cId="598586637" sldId="269"/>
            <ac:cxnSpMk id="13" creationId="{6B94CD39-13D7-A061-7983-303D9EDBBB53}"/>
          </ac:cxnSpMkLst>
        </pc:cxnChg>
        <pc:cxnChg chg="add mod">
          <ac:chgData name="Luís Santos" userId="1bcb44e7-5d82-436c-b2eb-8036fed75eb8" providerId="ADAL" clId="{CBA06CE0-B705-014F-BB97-4CA7FF85A82F}" dt="2023-03-02T11:43:26.079" v="1950" actId="14100"/>
          <ac:cxnSpMkLst>
            <pc:docMk/>
            <pc:sldMk cId="598586637" sldId="269"/>
            <ac:cxnSpMk id="15" creationId="{51C6DA7B-D49E-A476-2D51-960880E7BAA6}"/>
          </ac:cxnSpMkLst>
        </pc:cxnChg>
      </pc:sldChg>
      <pc:sldChg chg="del">
        <pc:chgData name="Luís Santos" userId="1bcb44e7-5d82-436c-b2eb-8036fed75eb8" providerId="ADAL" clId="{CBA06CE0-B705-014F-BB97-4CA7FF85A82F}" dt="2023-03-01T10:13:50.895" v="23" actId="2696"/>
        <pc:sldMkLst>
          <pc:docMk/>
          <pc:sldMk cId="2778552193" sldId="269"/>
        </pc:sldMkLst>
      </pc:sldChg>
      <pc:sldChg chg="addSp delSp modSp new mod modAnim">
        <pc:chgData name="Luís Santos" userId="1bcb44e7-5d82-436c-b2eb-8036fed75eb8" providerId="ADAL" clId="{CBA06CE0-B705-014F-BB97-4CA7FF85A82F}" dt="2023-03-02T10:32:16.822" v="1472"/>
        <pc:sldMkLst>
          <pc:docMk/>
          <pc:sldMk cId="701881191" sldId="270"/>
        </pc:sldMkLst>
        <pc:spChg chg="mod">
          <ac:chgData name="Luís Santos" userId="1bcb44e7-5d82-436c-b2eb-8036fed75eb8" providerId="ADAL" clId="{CBA06CE0-B705-014F-BB97-4CA7FF85A82F}" dt="2023-03-01T21:16:28.659" v="1247" actId="20577"/>
          <ac:spMkLst>
            <pc:docMk/>
            <pc:sldMk cId="701881191" sldId="270"/>
            <ac:spMk id="2" creationId="{AE0FD3F1-4576-6461-D77B-8513213D0155}"/>
          </ac:spMkLst>
        </pc:spChg>
        <pc:spChg chg="del">
          <ac:chgData name="Luís Santos" userId="1bcb44e7-5d82-436c-b2eb-8036fed75eb8" providerId="ADAL" clId="{CBA06CE0-B705-014F-BB97-4CA7FF85A82F}" dt="2023-03-02T10:16:44.816" v="1276" actId="478"/>
          <ac:spMkLst>
            <pc:docMk/>
            <pc:sldMk cId="701881191" sldId="270"/>
            <ac:spMk id="3" creationId="{499D3E8D-F683-328D-850E-EB94A1C2E10D}"/>
          </ac:spMkLst>
        </pc:spChg>
        <pc:spChg chg="add mod">
          <ac:chgData name="Luís Santos" userId="1bcb44e7-5d82-436c-b2eb-8036fed75eb8" providerId="ADAL" clId="{CBA06CE0-B705-014F-BB97-4CA7FF85A82F}" dt="2023-03-02T10:17:18.338" v="1295" actId="1076"/>
          <ac:spMkLst>
            <pc:docMk/>
            <pc:sldMk cId="701881191" sldId="270"/>
            <ac:spMk id="6" creationId="{32AEE2A1-DB19-5E3E-DD43-32A5128073D9}"/>
          </ac:spMkLst>
        </pc:spChg>
        <pc:spChg chg="add mod">
          <ac:chgData name="Luís Santos" userId="1bcb44e7-5d82-436c-b2eb-8036fed75eb8" providerId="ADAL" clId="{CBA06CE0-B705-014F-BB97-4CA7FF85A82F}" dt="2023-03-02T10:18:47.360" v="1312" actId="1076"/>
          <ac:spMkLst>
            <pc:docMk/>
            <pc:sldMk cId="701881191" sldId="270"/>
            <ac:spMk id="12" creationId="{C50B744F-7B9E-E65D-CB83-4895B1E18AE8}"/>
          </ac:spMkLst>
        </pc:spChg>
        <pc:spChg chg="add mod">
          <ac:chgData name="Luís Santos" userId="1bcb44e7-5d82-436c-b2eb-8036fed75eb8" providerId="ADAL" clId="{CBA06CE0-B705-014F-BB97-4CA7FF85A82F}" dt="2023-03-02T10:20:19.870" v="1328" actId="1076"/>
          <ac:spMkLst>
            <pc:docMk/>
            <pc:sldMk cId="701881191" sldId="270"/>
            <ac:spMk id="18" creationId="{4E3D1C80-48BF-50B1-52FF-27EE8A4DDFC9}"/>
          </ac:spMkLst>
        </pc:spChg>
        <pc:spChg chg="add mod">
          <ac:chgData name="Luís Santos" userId="1bcb44e7-5d82-436c-b2eb-8036fed75eb8" providerId="ADAL" clId="{CBA06CE0-B705-014F-BB97-4CA7FF85A82F}" dt="2023-03-02T10:21:37.418" v="1343" actId="1076"/>
          <ac:spMkLst>
            <pc:docMk/>
            <pc:sldMk cId="701881191" sldId="270"/>
            <ac:spMk id="19" creationId="{885568EF-CA2C-2C44-F357-8E53E9006A2D}"/>
          </ac:spMkLst>
        </pc:spChg>
        <pc:spChg chg="add mod">
          <ac:chgData name="Luís Santos" userId="1bcb44e7-5d82-436c-b2eb-8036fed75eb8" providerId="ADAL" clId="{CBA06CE0-B705-014F-BB97-4CA7FF85A82F}" dt="2023-03-02T10:21:47.887" v="1345" actId="1076"/>
          <ac:spMkLst>
            <pc:docMk/>
            <pc:sldMk cId="701881191" sldId="270"/>
            <ac:spMk id="20" creationId="{E6D6A6BD-B8FF-1E15-AADE-021C4BCD11C8}"/>
          </ac:spMkLst>
        </pc:spChg>
        <pc:spChg chg="add mod">
          <ac:chgData name="Luís Santos" userId="1bcb44e7-5d82-436c-b2eb-8036fed75eb8" providerId="ADAL" clId="{CBA06CE0-B705-014F-BB97-4CA7FF85A82F}" dt="2023-03-02T10:23:49.941" v="1379" actId="1582"/>
          <ac:spMkLst>
            <pc:docMk/>
            <pc:sldMk cId="701881191" sldId="270"/>
            <ac:spMk id="21" creationId="{BC2B165E-ECA2-D139-6C28-99B5A9B2EF3A}"/>
          </ac:spMkLst>
        </pc:spChg>
        <pc:spChg chg="add mod">
          <ac:chgData name="Luís Santos" userId="1bcb44e7-5d82-436c-b2eb-8036fed75eb8" providerId="ADAL" clId="{CBA06CE0-B705-014F-BB97-4CA7FF85A82F}" dt="2023-03-02T10:25:03.546" v="1390" actId="1076"/>
          <ac:spMkLst>
            <pc:docMk/>
            <pc:sldMk cId="701881191" sldId="270"/>
            <ac:spMk id="24" creationId="{DF5B963B-60B2-81E7-D292-F548CA756026}"/>
          </ac:spMkLst>
        </pc:spChg>
        <pc:spChg chg="add mod">
          <ac:chgData name="Luís Santos" userId="1bcb44e7-5d82-436c-b2eb-8036fed75eb8" providerId="ADAL" clId="{CBA06CE0-B705-014F-BB97-4CA7FF85A82F}" dt="2023-03-02T10:25:56.983" v="1397" actId="14100"/>
          <ac:spMkLst>
            <pc:docMk/>
            <pc:sldMk cId="701881191" sldId="270"/>
            <ac:spMk id="25" creationId="{E4A7231C-7421-75F5-AB54-ECF10E9BA9DD}"/>
          </ac:spMkLst>
        </pc:spChg>
        <pc:spChg chg="add mod">
          <ac:chgData name="Luís Santos" userId="1bcb44e7-5d82-436c-b2eb-8036fed75eb8" providerId="ADAL" clId="{CBA06CE0-B705-014F-BB97-4CA7FF85A82F}" dt="2023-03-02T10:26:32.766" v="1404" actId="1076"/>
          <ac:spMkLst>
            <pc:docMk/>
            <pc:sldMk cId="701881191" sldId="270"/>
            <ac:spMk id="26" creationId="{41F4730B-64A5-4FB3-4189-0774BAF87607}"/>
          </ac:spMkLst>
        </pc:spChg>
        <pc:spChg chg="add mod">
          <ac:chgData name="Luís Santos" userId="1bcb44e7-5d82-436c-b2eb-8036fed75eb8" providerId="ADAL" clId="{CBA06CE0-B705-014F-BB97-4CA7FF85A82F}" dt="2023-03-02T10:28:44.282" v="1432" actId="1076"/>
          <ac:spMkLst>
            <pc:docMk/>
            <pc:sldMk cId="701881191" sldId="270"/>
            <ac:spMk id="27" creationId="{59012902-7EE4-4233-D8FD-2BEBF720F35A}"/>
          </ac:spMkLst>
        </pc:spChg>
        <pc:spChg chg="add mod">
          <ac:chgData name="Luís Santos" userId="1bcb44e7-5d82-436c-b2eb-8036fed75eb8" providerId="ADAL" clId="{CBA06CE0-B705-014F-BB97-4CA7FF85A82F}" dt="2023-03-02T10:29:38.203" v="1449" actId="20577"/>
          <ac:spMkLst>
            <pc:docMk/>
            <pc:sldMk cId="701881191" sldId="270"/>
            <ac:spMk id="28" creationId="{8701FBDC-E796-E5F0-92D2-53A0F62AB472}"/>
          </ac:spMkLst>
        </pc:spChg>
        <pc:spChg chg="add mod">
          <ac:chgData name="Luís Santos" userId="1bcb44e7-5d82-436c-b2eb-8036fed75eb8" providerId="ADAL" clId="{CBA06CE0-B705-014F-BB97-4CA7FF85A82F}" dt="2023-03-02T10:30:45.230" v="1461" actId="1076"/>
          <ac:spMkLst>
            <pc:docMk/>
            <pc:sldMk cId="701881191" sldId="270"/>
            <ac:spMk id="29" creationId="{C6077C1A-EBF2-DB11-8DDF-67E0B42233AD}"/>
          </ac:spMkLst>
        </pc:spChg>
        <pc:cxnChg chg="add mod">
          <ac:chgData name="Luís Santos" userId="1bcb44e7-5d82-436c-b2eb-8036fed75eb8" providerId="ADAL" clId="{CBA06CE0-B705-014F-BB97-4CA7FF85A82F}" dt="2023-03-02T10:18:15.226" v="1305" actId="693"/>
          <ac:cxnSpMkLst>
            <pc:docMk/>
            <pc:sldMk cId="701881191" sldId="270"/>
            <ac:cxnSpMk id="8" creationId="{B8A7BAD4-FB8C-9DA2-77C4-8184A674572F}"/>
          </ac:cxnSpMkLst>
        </pc:cxnChg>
        <pc:cxnChg chg="add mod">
          <ac:chgData name="Luís Santos" userId="1bcb44e7-5d82-436c-b2eb-8036fed75eb8" providerId="ADAL" clId="{CBA06CE0-B705-014F-BB97-4CA7FF85A82F}" dt="2023-03-02T10:18:09.467" v="1304" actId="693"/>
          <ac:cxnSpMkLst>
            <pc:docMk/>
            <pc:sldMk cId="701881191" sldId="270"/>
            <ac:cxnSpMk id="9" creationId="{5309D823-647D-EE9A-BBAC-BFE83CF89EBE}"/>
          </ac:cxnSpMkLst>
        </pc:cxnChg>
        <pc:cxnChg chg="add mod">
          <ac:chgData name="Luís Santos" userId="1bcb44e7-5d82-436c-b2eb-8036fed75eb8" providerId="ADAL" clId="{CBA06CE0-B705-014F-BB97-4CA7FF85A82F}" dt="2023-03-02T10:20:04.205" v="1324" actId="692"/>
          <ac:cxnSpMkLst>
            <pc:docMk/>
            <pc:sldMk cId="701881191" sldId="270"/>
            <ac:cxnSpMk id="14" creationId="{7484AAAB-4FA9-2316-1E5C-53E7062E1C7C}"/>
          </ac:cxnSpMkLst>
        </pc:cxnChg>
        <pc:cxnChg chg="add mod">
          <ac:chgData name="Luís Santos" userId="1bcb44e7-5d82-436c-b2eb-8036fed75eb8" providerId="ADAL" clId="{CBA06CE0-B705-014F-BB97-4CA7FF85A82F}" dt="2023-03-02T10:19:57.280" v="1323" actId="692"/>
          <ac:cxnSpMkLst>
            <pc:docMk/>
            <pc:sldMk cId="701881191" sldId="270"/>
            <ac:cxnSpMk id="15" creationId="{B64252A9-4AE2-08DD-0D83-B07DDDD1CA24}"/>
          </ac:cxnSpMkLst>
        </pc:cxnChg>
        <pc:cxnChg chg="add mod">
          <ac:chgData name="Luís Santos" userId="1bcb44e7-5d82-436c-b2eb-8036fed75eb8" providerId="ADAL" clId="{CBA06CE0-B705-014F-BB97-4CA7FF85A82F}" dt="2023-03-02T10:24:14.645" v="1382" actId="693"/>
          <ac:cxnSpMkLst>
            <pc:docMk/>
            <pc:sldMk cId="701881191" sldId="270"/>
            <ac:cxnSpMk id="23" creationId="{1BD72FBA-EBAC-1692-88D7-E1B2ADC578B1}"/>
          </ac:cxnSpMkLst>
        </pc:cxnChg>
      </pc:sldChg>
      <pc:sldChg chg="del">
        <pc:chgData name="Luís Santos" userId="1bcb44e7-5d82-436c-b2eb-8036fed75eb8" providerId="ADAL" clId="{CBA06CE0-B705-014F-BB97-4CA7FF85A82F}" dt="2023-03-01T10:13:52.221" v="39" actId="2696"/>
        <pc:sldMkLst>
          <pc:docMk/>
          <pc:sldMk cId="4284818014" sldId="270"/>
        </pc:sldMkLst>
      </pc:sldChg>
      <pc:sldChg chg="addSp delSp modSp new mod modAnim">
        <pc:chgData name="Luís Santos" userId="1bcb44e7-5d82-436c-b2eb-8036fed75eb8" providerId="ADAL" clId="{CBA06CE0-B705-014F-BB97-4CA7FF85A82F}" dt="2023-03-01T21:26:08.808" v="1275"/>
        <pc:sldMkLst>
          <pc:docMk/>
          <pc:sldMk cId="2017910866" sldId="271"/>
        </pc:sldMkLst>
        <pc:spChg chg="mod">
          <ac:chgData name="Luís Santos" userId="1bcb44e7-5d82-436c-b2eb-8036fed75eb8" providerId="ADAL" clId="{CBA06CE0-B705-014F-BB97-4CA7FF85A82F}" dt="2023-03-01T21:18:01.675" v="1249"/>
          <ac:spMkLst>
            <pc:docMk/>
            <pc:sldMk cId="2017910866" sldId="271"/>
            <ac:spMk id="2" creationId="{B0F485A8-151C-FC60-572E-1C2B102AC3E8}"/>
          </ac:spMkLst>
        </pc:spChg>
        <pc:spChg chg="del">
          <ac:chgData name="Luís Santos" userId="1bcb44e7-5d82-436c-b2eb-8036fed75eb8" providerId="ADAL" clId="{CBA06CE0-B705-014F-BB97-4CA7FF85A82F}" dt="2023-03-01T21:18:05.217" v="1250" actId="478"/>
          <ac:spMkLst>
            <pc:docMk/>
            <pc:sldMk cId="2017910866" sldId="271"/>
            <ac:spMk id="3" creationId="{12A40002-7D79-786F-1F8C-171575EDF474}"/>
          </ac:spMkLst>
        </pc:spChg>
        <pc:spChg chg="add mod">
          <ac:chgData name="Luís Santos" userId="1bcb44e7-5d82-436c-b2eb-8036fed75eb8" providerId="ADAL" clId="{CBA06CE0-B705-014F-BB97-4CA7FF85A82F}" dt="2023-03-01T21:24:31.227" v="1269" actId="1035"/>
          <ac:spMkLst>
            <pc:docMk/>
            <pc:sldMk cId="2017910866" sldId="271"/>
            <ac:spMk id="7" creationId="{5C46371D-3127-6E7D-086C-02B46B6DA231}"/>
          </ac:spMkLst>
        </pc:spChg>
        <pc:picChg chg="add mod">
          <ac:chgData name="Luís Santos" userId="1bcb44e7-5d82-436c-b2eb-8036fed75eb8" providerId="ADAL" clId="{CBA06CE0-B705-014F-BB97-4CA7FF85A82F}" dt="2023-03-01T21:20:49.723" v="1262" actId="1035"/>
          <ac:picMkLst>
            <pc:docMk/>
            <pc:sldMk cId="2017910866" sldId="271"/>
            <ac:picMk id="6" creationId="{6CA22121-5F94-71DD-9EBC-38001C7590B9}"/>
          </ac:picMkLst>
        </pc:picChg>
      </pc:sldChg>
      <pc:sldChg chg="del">
        <pc:chgData name="Luís Santos" userId="1bcb44e7-5d82-436c-b2eb-8036fed75eb8" providerId="ADAL" clId="{CBA06CE0-B705-014F-BB97-4CA7FF85A82F}" dt="2023-03-01T10:13:52.363" v="44" actId="2696"/>
        <pc:sldMkLst>
          <pc:docMk/>
          <pc:sldMk cId="2103155893" sldId="271"/>
        </pc:sldMkLst>
      </pc:sldChg>
      <pc:sldChg chg="del">
        <pc:chgData name="Luís Santos" userId="1bcb44e7-5d82-436c-b2eb-8036fed75eb8" providerId="ADAL" clId="{CBA06CE0-B705-014F-BB97-4CA7FF85A82F}" dt="2023-03-01T10:13:51.005" v="25" actId="2696"/>
        <pc:sldMkLst>
          <pc:docMk/>
          <pc:sldMk cId="236574783" sldId="272"/>
        </pc:sldMkLst>
      </pc:sldChg>
      <pc:sldChg chg="addSp delSp modSp add mod delAnim modAnim">
        <pc:chgData name="Luís Santos" userId="1bcb44e7-5d82-436c-b2eb-8036fed75eb8" providerId="ADAL" clId="{CBA06CE0-B705-014F-BB97-4CA7FF85A82F}" dt="2023-03-02T10:48:56.508" v="1567" actId="478"/>
        <pc:sldMkLst>
          <pc:docMk/>
          <pc:sldMk cId="3960968207" sldId="272"/>
        </pc:sldMkLst>
        <pc:spChg chg="del">
          <ac:chgData name="Luís Santos" userId="1bcb44e7-5d82-436c-b2eb-8036fed75eb8" providerId="ADAL" clId="{CBA06CE0-B705-014F-BB97-4CA7FF85A82F}" dt="2023-03-02T10:39:31.543" v="1474" actId="478"/>
          <ac:spMkLst>
            <pc:docMk/>
            <pc:sldMk cId="3960968207" sldId="272"/>
            <ac:spMk id="9" creationId="{44E2AC01-F899-A5F2-71F2-B3A097E65EDB}"/>
          </ac:spMkLst>
        </pc:spChg>
        <pc:graphicFrameChg chg="add mod modGraphic">
          <ac:chgData name="Luís Santos" userId="1bcb44e7-5d82-436c-b2eb-8036fed75eb8" providerId="ADAL" clId="{CBA06CE0-B705-014F-BB97-4CA7FF85A82F}" dt="2023-03-02T10:47:22.731" v="1528" actId="1076"/>
          <ac:graphicFrameMkLst>
            <pc:docMk/>
            <pc:sldMk cId="3960968207" sldId="272"/>
            <ac:graphicFrameMk id="3" creationId="{86A2D484-261E-24D0-F4A7-36F44955EC1C}"/>
          </ac:graphicFrameMkLst>
        </pc:graphicFrameChg>
        <pc:picChg chg="add del mod">
          <ac:chgData name="Luís Santos" userId="1bcb44e7-5d82-436c-b2eb-8036fed75eb8" providerId="ADAL" clId="{CBA06CE0-B705-014F-BB97-4CA7FF85A82F}" dt="2023-03-02T10:48:56.508" v="1567" actId="478"/>
          <ac:picMkLst>
            <pc:docMk/>
            <pc:sldMk cId="3960968207" sldId="272"/>
            <ac:picMk id="8" creationId="{11EAFE12-CEB4-FEDF-0170-A798A3B3CE1B}"/>
          </ac:picMkLst>
        </pc:picChg>
      </pc:sldChg>
      <pc:sldChg chg="del">
        <pc:chgData name="Luís Santos" userId="1bcb44e7-5d82-436c-b2eb-8036fed75eb8" providerId="ADAL" clId="{CBA06CE0-B705-014F-BB97-4CA7FF85A82F}" dt="2023-03-01T10:13:50.950" v="24" actId="2696"/>
        <pc:sldMkLst>
          <pc:docMk/>
          <pc:sldMk cId="285125403" sldId="273"/>
        </pc:sldMkLst>
      </pc:sldChg>
      <pc:sldChg chg="modSp new del mod">
        <pc:chgData name="Luís Santos" userId="1bcb44e7-5d82-436c-b2eb-8036fed75eb8" providerId="ADAL" clId="{CBA06CE0-B705-014F-BB97-4CA7FF85A82F}" dt="2023-03-02T10:54:42.162" v="1663" actId="2696"/>
        <pc:sldMkLst>
          <pc:docMk/>
          <pc:sldMk cId="1120466515" sldId="273"/>
        </pc:sldMkLst>
        <pc:spChg chg="mod">
          <ac:chgData name="Luís Santos" userId="1bcb44e7-5d82-436c-b2eb-8036fed75eb8" providerId="ADAL" clId="{CBA06CE0-B705-014F-BB97-4CA7FF85A82F}" dt="2023-03-02T10:47:58.150" v="1562" actId="20577"/>
          <ac:spMkLst>
            <pc:docMk/>
            <pc:sldMk cId="1120466515" sldId="273"/>
            <ac:spMk id="2" creationId="{ACC7F45E-8805-17FA-0D8F-B5117967C0F6}"/>
          </ac:spMkLst>
        </pc:spChg>
      </pc:sldChg>
      <pc:sldChg chg="addSp delSp modSp add mod modAnim">
        <pc:chgData name="Luís Santos" userId="1bcb44e7-5d82-436c-b2eb-8036fed75eb8" providerId="ADAL" clId="{CBA06CE0-B705-014F-BB97-4CA7FF85A82F}" dt="2023-03-02T10:54:13.316" v="1662" actId="20577"/>
        <pc:sldMkLst>
          <pc:docMk/>
          <pc:sldMk cId="2053514503" sldId="274"/>
        </pc:sldMkLst>
        <pc:spChg chg="mod">
          <ac:chgData name="Luís Santos" userId="1bcb44e7-5d82-436c-b2eb-8036fed75eb8" providerId="ADAL" clId="{CBA06CE0-B705-014F-BB97-4CA7FF85A82F}" dt="2023-03-02T10:54:13.316" v="1662" actId="20577"/>
          <ac:spMkLst>
            <pc:docMk/>
            <pc:sldMk cId="2053514503" sldId="274"/>
            <ac:spMk id="2" creationId="{D58525EE-2676-1AFA-21AA-EDB2EF023ADA}"/>
          </ac:spMkLst>
        </pc:spChg>
        <pc:spChg chg="add mod">
          <ac:chgData name="Luís Santos" userId="1bcb44e7-5d82-436c-b2eb-8036fed75eb8" providerId="ADAL" clId="{CBA06CE0-B705-014F-BB97-4CA7FF85A82F}" dt="2023-03-02T10:52:57.960" v="1626" actId="1076"/>
          <ac:spMkLst>
            <pc:docMk/>
            <pc:sldMk cId="2053514503" sldId="274"/>
            <ac:spMk id="15" creationId="{31D4F988-68C4-45C1-E422-FE86750782CD}"/>
          </ac:spMkLst>
        </pc:spChg>
        <pc:spChg chg="add mod">
          <ac:chgData name="Luís Santos" userId="1bcb44e7-5d82-436c-b2eb-8036fed75eb8" providerId="ADAL" clId="{CBA06CE0-B705-014F-BB97-4CA7FF85A82F}" dt="2023-03-02T10:53:24.219" v="1637" actId="20577"/>
          <ac:spMkLst>
            <pc:docMk/>
            <pc:sldMk cId="2053514503" sldId="274"/>
            <ac:spMk id="16" creationId="{2B489BBA-F5BA-2130-0190-E3C319DDD373}"/>
          </ac:spMkLst>
        </pc:spChg>
        <pc:graphicFrameChg chg="mod modGraphic">
          <ac:chgData name="Luís Santos" userId="1bcb44e7-5d82-436c-b2eb-8036fed75eb8" providerId="ADAL" clId="{CBA06CE0-B705-014F-BB97-4CA7FF85A82F}" dt="2023-03-02T10:50:09.966" v="1579" actId="1076"/>
          <ac:graphicFrameMkLst>
            <pc:docMk/>
            <pc:sldMk cId="2053514503" sldId="274"/>
            <ac:graphicFrameMk id="3" creationId="{86A2D484-261E-24D0-F4A7-36F44955EC1C}"/>
          </ac:graphicFrameMkLst>
        </pc:graphicFrameChg>
        <pc:graphicFrameChg chg="modGraphic">
          <ac:chgData name="Luís Santos" userId="1bcb44e7-5d82-436c-b2eb-8036fed75eb8" providerId="ADAL" clId="{CBA06CE0-B705-014F-BB97-4CA7FF85A82F}" dt="2023-03-02T10:50:03.742" v="1578" actId="14734"/>
          <ac:graphicFrameMkLst>
            <pc:docMk/>
            <pc:sldMk cId="2053514503" sldId="274"/>
            <ac:graphicFrameMk id="6" creationId="{60447566-6AE9-5D7C-10B0-4ACEE9C8819D}"/>
          </ac:graphicFrameMkLst>
        </pc:graphicFrameChg>
        <pc:graphicFrameChg chg="del modGraphic">
          <ac:chgData name="Luís Santos" userId="1bcb44e7-5d82-436c-b2eb-8036fed75eb8" providerId="ADAL" clId="{CBA06CE0-B705-014F-BB97-4CA7FF85A82F}" dt="2023-03-02T10:49:20.580" v="1570" actId="478"/>
          <ac:graphicFrameMkLst>
            <pc:docMk/>
            <pc:sldMk cId="2053514503" sldId="274"/>
            <ac:graphicFrameMk id="7" creationId="{CC6B62A0-E496-9CB7-6559-C72587B04D88}"/>
          </ac:graphicFrameMkLst>
        </pc:graphicFrameChg>
        <pc:picChg chg="del mod">
          <ac:chgData name="Luís Santos" userId="1bcb44e7-5d82-436c-b2eb-8036fed75eb8" providerId="ADAL" clId="{CBA06CE0-B705-014F-BB97-4CA7FF85A82F}" dt="2023-03-02T10:50:37.832" v="1584" actId="478"/>
          <ac:picMkLst>
            <pc:docMk/>
            <pc:sldMk cId="2053514503" sldId="274"/>
            <ac:picMk id="8" creationId="{11EAFE12-CEB4-FEDF-0170-A798A3B3CE1B}"/>
          </ac:picMkLst>
        </pc:picChg>
        <pc:picChg chg="add mod">
          <ac:chgData name="Luís Santos" userId="1bcb44e7-5d82-436c-b2eb-8036fed75eb8" providerId="ADAL" clId="{CBA06CE0-B705-014F-BB97-4CA7FF85A82F}" dt="2023-03-02T10:51:02.492" v="1588" actId="1076"/>
          <ac:picMkLst>
            <pc:docMk/>
            <pc:sldMk cId="2053514503" sldId="274"/>
            <ac:picMk id="9" creationId="{8C2CBB35-E9EF-71B8-1DB2-D2AA8F42498F}"/>
          </ac:picMkLst>
        </pc:picChg>
        <pc:cxnChg chg="add mod">
          <ac:chgData name="Luís Santos" userId="1bcb44e7-5d82-436c-b2eb-8036fed75eb8" providerId="ADAL" clId="{CBA06CE0-B705-014F-BB97-4CA7FF85A82F}" dt="2023-03-02T10:51:41.091" v="1591" actId="1582"/>
          <ac:cxnSpMkLst>
            <pc:docMk/>
            <pc:sldMk cId="2053514503" sldId="274"/>
            <ac:cxnSpMk id="11" creationId="{AE81CBB7-DD63-53FE-F7FE-B1AB368FC7E7}"/>
          </ac:cxnSpMkLst>
        </pc:cxnChg>
        <pc:cxnChg chg="add mod">
          <ac:chgData name="Luís Santos" userId="1bcb44e7-5d82-436c-b2eb-8036fed75eb8" providerId="ADAL" clId="{CBA06CE0-B705-014F-BB97-4CA7FF85A82F}" dt="2023-03-02T10:52:28.186" v="1600" actId="692"/>
          <ac:cxnSpMkLst>
            <pc:docMk/>
            <pc:sldMk cId="2053514503" sldId="274"/>
            <ac:cxnSpMk id="12" creationId="{6A7929A8-068E-ABD9-A641-9F32D11E71F8}"/>
          </ac:cxnSpMkLst>
        </pc:cxnChg>
      </pc:sldChg>
      <pc:sldChg chg="del">
        <pc:chgData name="Luís Santos" userId="1bcb44e7-5d82-436c-b2eb-8036fed75eb8" providerId="ADAL" clId="{CBA06CE0-B705-014F-BB97-4CA7FF85A82F}" dt="2023-03-01T10:13:52.062" v="36" actId="2696"/>
        <pc:sldMkLst>
          <pc:docMk/>
          <pc:sldMk cId="2487706784" sldId="274"/>
        </pc:sldMkLst>
      </pc:sldChg>
      <pc:sldChg chg="addSp modSp add mod">
        <pc:chgData name="Luís Santos" userId="1bcb44e7-5d82-436c-b2eb-8036fed75eb8" providerId="ADAL" clId="{CBA06CE0-B705-014F-BB97-4CA7FF85A82F}" dt="2023-03-02T11:04:10.077" v="1761"/>
        <pc:sldMkLst>
          <pc:docMk/>
          <pc:sldMk cId="1227177142" sldId="275"/>
        </pc:sldMkLst>
        <pc:spChg chg="mod">
          <ac:chgData name="Luís Santos" userId="1bcb44e7-5d82-436c-b2eb-8036fed75eb8" providerId="ADAL" clId="{CBA06CE0-B705-014F-BB97-4CA7FF85A82F}" dt="2023-03-02T11:04:10.077" v="1761"/>
          <ac:spMkLst>
            <pc:docMk/>
            <pc:sldMk cId="1227177142" sldId="275"/>
            <ac:spMk id="2" creationId="{D58525EE-2676-1AFA-21AA-EDB2EF023ADA}"/>
          </ac:spMkLst>
        </pc:spChg>
        <pc:spChg chg="add mod">
          <ac:chgData name="Luís Santos" userId="1bcb44e7-5d82-436c-b2eb-8036fed75eb8" providerId="ADAL" clId="{CBA06CE0-B705-014F-BB97-4CA7FF85A82F}" dt="2023-03-02T11:03:09.037" v="1752" actId="208"/>
          <ac:spMkLst>
            <pc:docMk/>
            <pc:sldMk cId="1227177142" sldId="275"/>
            <ac:spMk id="8" creationId="{E503FFF0-A26E-A33E-0C50-706AF86C75B0}"/>
          </ac:spMkLst>
        </pc:spChg>
        <pc:spChg chg="add mod">
          <ac:chgData name="Luís Santos" userId="1bcb44e7-5d82-436c-b2eb-8036fed75eb8" providerId="ADAL" clId="{CBA06CE0-B705-014F-BB97-4CA7FF85A82F}" dt="2023-03-02T11:03:29.180" v="1757" actId="20577"/>
          <ac:spMkLst>
            <pc:docMk/>
            <pc:sldMk cId="1227177142" sldId="275"/>
            <ac:spMk id="16" creationId="{202424F1-3875-8DBF-BA68-59255AD31DE8}"/>
          </ac:spMkLst>
        </pc:spChg>
        <pc:graphicFrameChg chg="mod modGraphic">
          <ac:chgData name="Luís Santos" userId="1bcb44e7-5d82-436c-b2eb-8036fed75eb8" providerId="ADAL" clId="{CBA06CE0-B705-014F-BB97-4CA7FF85A82F}" dt="2023-03-02T11:01:43.189" v="1739" actId="1036"/>
          <ac:graphicFrameMkLst>
            <pc:docMk/>
            <pc:sldMk cId="1227177142" sldId="275"/>
            <ac:graphicFrameMk id="3" creationId="{86A2D484-261E-24D0-F4A7-36F44955EC1C}"/>
          </ac:graphicFrameMkLst>
        </pc:graphicFrameChg>
        <pc:graphicFrameChg chg="mod modGraphic">
          <ac:chgData name="Luís Santos" userId="1bcb44e7-5d82-436c-b2eb-8036fed75eb8" providerId="ADAL" clId="{CBA06CE0-B705-014F-BB97-4CA7FF85A82F}" dt="2023-03-02T11:01:43.189" v="1739" actId="1036"/>
          <ac:graphicFrameMkLst>
            <pc:docMk/>
            <pc:sldMk cId="1227177142" sldId="275"/>
            <ac:graphicFrameMk id="6" creationId="{60447566-6AE9-5D7C-10B0-4ACEE9C8819D}"/>
          </ac:graphicFrameMkLst>
        </pc:graphicFrameChg>
        <pc:graphicFrameChg chg="mod modGraphic">
          <ac:chgData name="Luís Santos" userId="1bcb44e7-5d82-436c-b2eb-8036fed75eb8" providerId="ADAL" clId="{CBA06CE0-B705-014F-BB97-4CA7FF85A82F}" dt="2023-03-02T11:01:43.189" v="1739" actId="1036"/>
          <ac:graphicFrameMkLst>
            <pc:docMk/>
            <pc:sldMk cId="1227177142" sldId="275"/>
            <ac:graphicFrameMk id="7" creationId="{CC6B62A0-E496-9CB7-6559-C72587B04D88}"/>
          </ac:graphicFrameMkLst>
        </pc:graphicFrameChg>
        <pc:cxnChg chg="add mod">
          <ac:chgData name="Luís Santos" userId="1bcb44e7-5d82-436c-b2eb-8036fed75eb8" providerId="ADAL" clId="{CBA06CE0-B705-014F-BB97-4CA7FF85A82F}" dt="2023-03-02T11:02:58.345" v="1751" actId="14100"/>
          <ac:cxnSpMkLst>
            <pc:docMk/>
            <pc:sldMk cId="1227177142" sldId="275"/>
            <ac:cxnSpMk id="10" creationId="{DEF7CD03-9625-5D1D-DC13-1745AF8C4F10}"/>
          </ac:cxnSpMkLst>
        </pc:cxnChg>
        <pc:cxnChg chg="add mod">
          <ac:chgData name="Luís Santos" userId="1bcb44e7-5d82-436c-b2eb-8036fed75eb8" providerId="ADAL" clId="{CBA06CE0-B705-014F-BB97-4CA7FF85A82F}" dt="2023-03-02T11:03:40.382" v="1759" actId="14100"/>
          <ac:cxnSpMkLst>
            <pc:docMk/>
            <pc:sldMk cId="1227177142" sldId="275"/>
            <ac:cxnSpMk id="17" creationId="{F088E522-801D-BFE3-BDC3-CD4D7A65AC12}"/>
          </ac:cxnSpMkLst>
        </pc:cxnChg>
      </pc:sldChg>
      <pc:sldChg chg="del">
        <pc:chgData name="Luís Santos" userId="1bcb44e7-5d82-436c-b2eb-8036fed75eb8" providerId="ADAL" clId="{CBA06CE0-B705-014F-BB97-4CA7FF85A82F}" dt="2023-03-01T10:13:51.816" v="33" actId="2696"/>
        <pc:sldMkLst>
          <pc:docMk/>
          <pc:sldMk cId="1508513110" sldId="275"/>
        </pc:sldMkLst>
      </pc:sldChg>
      <pc:sldChg chg="addSp delSp modSp add mod">
        <pc:chgData name="Luís Santos" userId="1bcb44e7-5d82-436c-b2eb-8036fed75eb8" providerId="ADAL" clId="{CBA06CE0-B705-014F-BB97-4CA7FF85A82F}" dt="2023-03-02T11:06:43.782" v="1775" actId="1076"/>
        <pc:sldMkLst>
          <pc:docMk/>
          <pc:sldMk cId="1489981804" sldId="276"/>
        </pc:sldMkLst>
        <pc:spChg chg="del">
          <ac:chgData name="Luís Santos" userId="1bcb44e7-5d82-436c-b2eb-8036fed75eb8" providerId="ADAL" clId="{CBA06CE0-B705-014F-BB97-4CA7FF85A82F}" dt="2023-03-02T11:06:09.683" v="1771" actId="478"/>
          <ac:spMkLst>
            <pc:docMk/>
            <pc:sldMk cId="1489981804" sldId="276"/>
            <ac:spMk id="8" creationId="{E503FFF0-A26E-A33E-0C50-706AF86C75B0}"/>
          </ac:spMkLst>
        </pc:spChg>
        <pc:spChg chg="del">
          <ac:chgData name="Luís Santos" userId="1bcb44e7-5d82-436c-b2eb-8036fed75eb8" providerId="ADAL" clId="{CBA06CE0-B705-014F-BB97-4CA7FF85A82F}" dt="2023-03-02T11:06:09.683" v="1771" actId="478"/>
          <ac:spMkLst>
            <pc:docMk/>
            <pc:sldMk cId="1489981804" sldId="276"/>
            <ac:spMk id="16" creationId="{202424F1-3875-8DBF-BA68-59255AD31DE8}"/>
          </ac:spMkLst>
        </pc:spChg>
        <pc:graphicFrameChg chg="mod modGraphic">
          <ac:chgData name="Luís Santos" userId="1bcb44e7-5d82-436c-b2eb-8036fed75eb8" providerId="ADAL" clId="{CBA06CE0-B705-014F-BB97-4CA7FF85A82F}" dt="2023-03-02T11:06:03.842" v="1770" actId="1076"/>
          <ac:graphicFrameMkLst>
            <pc:docMk/>
            <pc:sldMk cId="1489981804" sldId="276"/>
            <ac:graphicFrameMk id="3" creationId="{86A2D484-261E-24D0-F4A7-36F44955EC1C}"/>
          </ac:graphicFrameMkLst>
        </pc:graphicFrameChg>
        <pc:graphicFrameChg chg="modGraphic">
          <ac:chgData name="Luís Santos" userId="1bcb44e7-5d82-436c-b2eb-8036fed75eb8" providerId="ADAL" clId="{CBA06CE0-B705-014F-BB97-4CA7FF85A82F}" dt="2023-03-02T11:05:57.088" v="1769" actId="14734"/>
          <ac:graphicFrameMkLst>
            <pc:docMk/>
            <pc:sldMk cId="1489981804" sldId="276"/>
            <ac:graphicFrameMk id="6" creationId="{60447566-6AE9-5D7C-10B0-4ACEE9C8819D}"/>
          </ac:graphicFrameMkLst>
        </pc:graphicFrameChg>
        <pc:graphicFrameChg chg="del">
          <ac:chgData name="Luís Santos" userId="1bcb44e7-5d82-436c-b2eb-8036fed75eb8" providerId="ADAL" clId="{CBA06CE0-B705-014F-BB97-4CA7FF85A82F}" dt="2023-03-02T11:05:35.067" v="1764" actId="478"/>
          <ac:graphicFrameMkLst>
            <pc:docMk/>
            <pc:sldMk cId="1489981804" sldId="276"/>
            <ac:graphicFrameMk id="7" creationId="{CC6B62A0-E496-9CB7-6559-C72587B04D88}"/>
          </ac:graphicFrameMkLst>
        </pc:graphicFrameChg>
        <pc:picChg chg="add mod">
          <ac:chgData name="Luís Santos" userId="1bcb44e7-5d82-436c-b2eb-8036fed75eb8" providerId="ADAL" clId="{CBA06CE0-B705-014F-BB97-4CA7FF85A82F}" dt="2023-03-02T11:06:43.782" v="1775" actId="1076"/>
          <ac:picMkLst>
            <pc:docMk/>
            <pc:sldMk cId="1489981804" sldId="276"/>
            <ac:picMk id="9" creationId="{5F5C9287-5017-33A6-D3FB-37C32A7430B9}"/>
          </ac:picMkLst>
        </pc:picChg>
        <pc:cxnChg chg="del mod">
          <ac:chgData name="Luís Santos" userId="1bcb44e7-5d82-436c-b2eb-8036fed75eb8" providerId="ADAL" clId="{CBA06CE0-B705-014F-BB97-4CA7FF85A82F}" dt="2023-03-02T11:06:09.683" v="1771" actId="478"/>
          <ac:cxnSpMkLst>
            <pc:docMk/>
            <pc:sldMk cId="1489981804" sldId="276"/>
            <ac:cxnSpMk id="10" creationId="{DEF7CD03-9625-5D1D-DC13-1745AF8C4F10}"/>
          </ac:cxnSpMkLst>
        </pc:cxnChg>
        <pc:cxnChg chg="del mod">
          <ac:chgData name="Luís Santos" userId="1bcb44e7-5d82-436c-b2eb-8036fed75eb8" providerId="ADAL" clId="{CBA06CE0-B705-014F-BB97-4CA7FF85A82F}" dt="2023-03-02T11:06:09.683" v="1771" actId="478"/>
          <ac:cxnSpMkLst>
            <pc:docMk/>
            <pc:sldMk cId="1489981804" sldId="276"/>
            <ac:cxnSpMk id="17" creationId="{F088E522-801D-BFE3-BDC3-CD4D7A65AC12}"/>
          </ac:cxnSpMkLst>
        </pc:cxnChg>
      </pc:sldChg>
      <pc:sldChg chg="del">
        <pc:chgData name="Luís Santos" userId="1bcb44e7-5d82-436c-b2eb-8036fed75eb8" providerId="ADAL" clId="{CBA06CE0-B705-014F-BB97-4CA7FF85A82F}" dt="2023-03-01T10:13:51.729" v="30" actId="2696"/>
        <pc:sldMkLst>
          <pc:docMk/>
          <pc:sldMk cId="3102421799" sldId="276"/>
        </pc:sldMkLst>
      </pc:sldChg>
      <pc:sldChg chg="addSp delSp modSp new mod">
        <pc:chgData name="Luís Santos" userId="1bcb44e7-5d82-436c-b2eb-8036fed75eb8" providerId="ADAL" clId="{CBA06CE0-B705-014F-BB97-4CA7FF85A82F}" dt="2023-03-02T11:26:44.603" v="1867" actId="1076"/>
        <pc:sldMkLst>
          <pc:docMk/>
          <pc:sldMk cId="996120153" sldId="277"/>
        </pc:sldMkLst>
        <pc:spChg chg="mod">
          <ac:chgData name="Luís Santos" userId="1bcb44e7-5d82-436c-b2eb-8036fed75eb8" providerId="ADAL" clId="{CBA06CE0-B705-014F-BB97-4CA7FF85A82F}" dt="2023-03-02T11:21:50.197" v="1850" actId="20577"/>
          <ac:spMkLst>
            <pc:docMk/>
            <pc:sldMk cId="996120153" sldId="277"/>
            <ac:spMk id="2" creationId="{76685C94-6F33-0951-CA47-90A966B09A84}"/>
          </ac:spMkLst>
        </pc:spChg>
        <pc:spChg chg="del">
          <ac:chgData name="Luís Santos" userId="1bcb44e7-5d82-436c-b2eb-8036fed75eb8" providerId="ADAL" clId="{CBA06CE0-B705-014F-BB97-4CA7FF85A82F}" dt="2023-03-02T11:24:00.221" v="1864" actId="478"/>
          <ac:spMkLst>
            <pc:docMk/>
            <pc:sldMk cId="996120153" sldId="277"/>
            <ac:spMk id="3" creationId="{254EED9E-8FB3-6AF9-487F-0F82B2BA4AE0}"/>
          </ac:spMkLst>
        </pc:spChg>
        <pc:picChg chg="add mod">
          <ac:chgData name="Luís Santos" userId="1bcb44e7-5d82-436c-b2eb-8036fed75eb8" providerId="ADAL" clId="{CBA06CE0-B705-014F-BB97-4CA7FF85A82F}" dt="2023-03-02T11:26:44.603" v="1867" actId="1076"/>
          <ac:picMkLst>
            <pc:docMk/>
            <pc:sldMk cId="996120153" sldId="277"/>
            <ac:picMk id="6" creationId="{C972F648-B0B7-7460-5082-153397B7449E}"/>
          </ac:picMkLst>
        </pc:picChg>
      </pc:sldChg>
      <pc:sldChg chg="del">
        <pc:chgData name="Luís Santos" userId="1bcb44e7-5d82-436c-b2eb-8036fed75eb8" providerId="ADAL" clId="{CBA06CE0-B705-014F-BB97-4CA7FF85A82F}" dt="2023-03-01T10:13:51.666" v="28" actId="2696"/>
        <pc:sldMkLst>
          <pc:docMk/>
          <pc:sldMk cId="4277252681" sldId="277"/>
        </pc:sldMkLst>
      </pc:sldChg>
      <pc:sldChg chg="del">
        <pc:chgData name="Luís Santos" userId="1bcb44e7-5d82-436c-b2eb-8036fed75eb8" providerId="ADAL" clId="{CBA06CE0-B705-014F-BB97-4CA7FF85A82F}" dt="2023-03-01T10:13:52.352" v="43" actId="2696"/>
        <pc:sldMkLst>
          <pc:docMk/>
          <pc:sldMk cId="112991084" sldId="278"/>
        </pc:sldMkLst>
      </pc:sldChg>
      <pc:sldChg chg="addSp delSp modSp new mod modAnim">
        <pc:chgData name="Luís Santos" userId="1bcb44e7-5d82-436c-b2eb-8036fed75eb8" providerId="ADAL" clId="{CBA06CE0-B705-014F-BB97-4CA7FF85A82F}" dt="2023-03-02T11:36:43.996" v="1932" actId="1038"/>
        <pc:sldMkLst>
          <pc:docMk/>
          <pc:sldMk cId="2905882001" sldId="278"/>
        </pc:sldMkLst>
        <pc:spChg chg="mod">
          <ac:chgData name="Luís Santos" userId="1bcb44e7-5d82-436c-b2eb-8036fed75eb8" providerId="ADAL" clId="{CBA06CE0-B705-014F-BB97-4CA7FF85A82F}" dt="2023-03-02T11:27:00.372" v="1869"/>
          <ac:spMkLst>
            <pc:docMk/>
            <pc:sldMk cId="2905882001" sldId="278"/>
            <ac:spMk id="2" creationId="{AA738BF0-CA6B-4748-91BE-FF340D9A4813}"/>
          </ac:spMkLst>
        </pc:spChg>
        <pc:spChg chg="del">
          <ac:chgData name="Luís Santos" userId="1bcb44e7-5d82-436c-b2eb-8036fed75eb8" providerId="ADAL" clId="{CBA06CE0-B705-014F-BB97-4CA7FF85A82F}" dt="2023-03-02T11:30:42.587" v="1870" actId="478"/>
          <ac:spMkLst>
            <pc:docMk/>
            <pc:sldMk cId="2905882001" sldId="278"/>
            <ac:spMk id="3" creationId="{F2372710-15E0-8085-603A-96CC83A672C7}"/>
          </ac:spMkLst>
        </pc:spChg>
        <pc:spChg chg="add mod">
          <ac:chgData name="Luís Santos" userId="1bcb44e7-5d82-436c-b2eb-8036fed75eb8" providerId="ADAL" clId="{CBA06CE0-B705-014F-BB97-4CA7FF85A82F}" dt="2023-03-02T11:34:16.041" v="1888" actId="1076"/>
          <ac:spMkLst>
            <pc:docMk/>
            <pc:sldMk cId="2905882001" sldId="278"/>
            <ac:spMk id="9" creationId="{D4EDE5D1-CD9A-C788-30DC-A2235903C9B9}"/>
          </ac:spMkLst>
        </pc:spChg>
        <pc:spChg chg="add mod">
          <ac:chgData name="Luís Santos" userId="1bcb44e7-5d82-436c-b2eb-8036fed75eb8" providerId="ADAL" clId="{CBA06CE0-B705-014F-BB97-4CA7FF85A82F}" dt="2023-03-02T11:36:43.996" v="1932" actId="1038"/>
          <ac:spMkLst>
            <pc:docMk/>
            <pc:sldMk cId="2905882001" sldId="278"/>
            <ac:spMk id="10" creationId="{8F624E9C-527C-1562-82FC-B71C6E2109CC}"/>
          </ac:spMkLst>
        </pc:spChg>
        <pc:spChg chg="add mod">
          <ac:chgData name="Luís Santos" userId="1bcb44e7-5d82-436c-b2eb-8036fed75eb8" providerId="ADAL" clId="{CBA06CE0-B705-014F-BB97-4CA7FF85A82F}" dt="2023-03-02T11:35:00.672" v="1909" actId="1076"/>
          <ac:spMkLst>
            <pc:docMk/>
            <pc:sldMk cId="2905882001" sldId="278"/>
            <ac:spMk id="11" creationId="{D36FDD21-FB16-4152-1A8F-73767B25FB5E}"/>
          </ac:spMkLst>
        </pc:spChg>
        <pc:picChg chg="add mod">
          <ac:chgData name="Luís Santos" userId="1bcb44e7-5d82-436c-b2eb-8036fed75eb8" providerId="ADAL" clId="{CBA06CE0-B705-014F-BB97-4CA7FF85A82F}" dt="2023-03-02T11:33:35.540" v="1877" actId="1076"/>
          <ac:picMkLst>
            <pc:docMk/>
            <pc:sldMk cId="2905882001" sldId="278"/>
            <ac:picMk id="6" creationId="{54F4BC3C-6298-1AE0-B254-4D9EA2F52C92}"/>
          </ac:picMkLst>
        </pc:picChg>
        <pc:picChg chg="add mod">
          <ac:chgData name="Luís Santos" userId="1bcb44e7-5d82-436c-b2eb-8036fed75eb8" providerId="ADAL" clId="{CBA06CE0-B705-014F-BB97-4CA7FF85A82F}" dt="2023-03-02T11:33:41.956" v="1878" actId="1076"/>
          <ac:picMkLst>
            <pc:docMk/>
            <pc:sldMk cId="2905882001" sldId="278"/>
            <ac:picMk id="7" creationId="{1390D003-E505-D2F3-79BB-39C059C8C0D4}"/>
          </ac:picMkLst>
        </pc:picChg>
        <pc:picChg chg="add mod">
          <ac:chgData name="Luís Santos" userId="1bcb44e7-5d82-436c-b2eb-8036fed75eb8" providerId="ADAL" clId="{CBA06CE0-B705-014F-BB97-4CA7FF85A82F}" dt="2023-03-02T11:33:47.443" v="1879" actId="1076"/>
          <ac:picMkLst>
            <pc:docMk/>
            <pc:sldMk cId="2905882001" sldId="278"/>
            <ac:picMk id="8" creationId="{FCC09F2B-34A3-B641-1990-CB71373AFA71}"/>
          </ac:picMkLst>
        </pc:picChg>
      </pc:sldChg>
      <pc:sldChg chg="del">
        <pc:chgData name="Luís Santos" userId="1bcb44e7-5d82-436c-b2eb-8036fed75eb8" providerId="ADAL" clId="{CBA06CE0-B705-014F-BB97-4CA7FF85A82F}" dt="2023-03-01T10:13:50.763" v="19" actId="2696"/>
        <pc:sldMkLst>
          <pc:docMk/>
          <pc:sldMk cId="1355086048" sldId="279"/>
        </pc:sldMkLst>
      </pc:sldChg>
      <pc:sldChg chg="addSp delSp modSp add mod delAnim modAnim">
        <pc:chgData name="Luís Santos" userId="1bcb44e7-5d82-436c-b2eb-8036fed75eb8" providerId="ADAL" clId="{CBA06CE0-B705-014F-BB97-4CA7FF85A82F}" dt="2023-03-02T11:38:47.013" v="1943"/>
        <pc:sldMkLst>
          <pc:docMk/>
          <pc:sldMk cId="2090192825" sldId="279"/>
        </pc:sldMkLst>
        <pc:spChg chg="mod">
          <ac:chgData name="Luís Santos" userId="1bcb44e7-5d82-436c-b2eb-8036fed75eb8" providerId="ADAL" clId="{CBA06CE0-B705-014F-BB97-4CA7FF85A82F}" dt="2023-03-02T11:36:22.727" v="1921" actId="20577"/>
          <ac:spMkLst>
            <pc:docMk/>
            <pc:sldMk cId="2090192825" sldId="279"/>
            <ac:spMk id="2" creationId="{AA738BF0-CA6B-4748-91BE-FF340D9A4813}"/>
          </ac:spMkLst>
        </pc:spChg>
        <pc:spChg chg="del">
          <ac:chgData name="Luís Santos" userId="1bcb44e7-5d82-436c-b2eb-8036fed75eb8" providerId="ADAL" clId="{CBA06CE0-B705-014F-BB97-4CA7FF85A82F}" dt="2023-03-02T11:36:02.860" v="1913" actId="478"/>
          <ac:spMkLst>
            <pc:docMk/>
            <pc:sldMk cId="2090192825" sldId="279"/>
            <ac:spMk id="10" creationId="{8F624E9C-527C-1562-82FC-B71C6E2109CC}"/>
          </ac:spMkLst>
        </pc:spChg>
        <pc:spChg chg="mod">
          <ac:chgData name="Luís Santos" userId="1bcb44e7-5d82-436c-b2eb-8036fed75eb8" providerId="ADAL" clId="{CBA06CE0-B705-014F-BB97-4CA7FF85A82F}" dt="2023-03-02T11:36:14.909" v="1914" actId="1076"/>
          <ac:spMkLst>
            <pc:docMk/>
            <pc:sldMk cId="2090192825" sldId="279"/>
            <ac:spMk id="11" creationId="{D36FDD21-FB16-4152-1A8F-73767B25FB5E}"/>
          </ac:spMkLst>
        </pc:spChg>
        <pc:spChg chg="add mod">
          <ac:chgData name="Luís Santos" userId="1bcb44e7-5d82-436c-b2eb-8036fed75eb8" providerId="ADAL" clId="{CBA06CE0-B705-014F-BB97-4CA7FF85A82F}" dt="2023-03-02T11:37:42.234" v="1940" actId="1076"/>
          <ac:spMkLst>
            <pc:docMk/>
            <pc:sldMk cId="2090192825" sldId="279"/>
            <ac:spMk id="12" creationId="{65EE9F28-9BA2-7680-E612-576933BDFA40}"/>
          </ac:spMkLst>
        </pc:spChg>
        <pc:picChg chg="add mod">
          <ac:chgData name="Luís Santos" userId="1bcb44e7-5d82-436c-b2eb-8036fed75eb8" providerId="ADAL" clId="{CBA06CE0-B705-014F-BB97-4CA7FF85A82F}" dt="2023-03-02T11:37:21.577" v="1934" actId="1076"/>
          <ac:picMkLst>
            <pc:docMk/>
            <pc:sldMk cId="2090192825" sldId="279"/>
            <ac:picMk id="3" creationId="{20967323-25B8-862F-18D3-EE42D9C5F38D}"/>
          </ac:picMkLst>
        </pc:picChg>
        <pc:picChg chg="del">
          <ac:chgData name="Luís Santos" userId="1bcb44e7-5d82-436c-b2eb-8036fed75eb8" providerId="ADAL" clId="{CBA06CE0-B705-014F-BB97-4CA7FF85A82F}" dt="2023-03-02T11:36:02.860" v="1913" actId="478"/>
          <ac:picMkLst>
            <pc:docMk/>
            <pc:sldMk cId="2090192825" sldId="279"/>
            <ac:picMk id="7" creationId="{1390D003-E505-D2F3-79BB-39C059C8C0D4}"/>
          </ac:picMkLst>
        </pc:picChg>
        <pc:picChg chg="mod">
          <ac:chgData name="Luís Santos" userId="1bcb44e7-5d82-436c-b2eb-8036fed75eb8" providerId="ADAL" clId="{CBA06CE0-B705-014F-BB97-4CA7FF85A82F}" dt="2023-03-02T11:36:14.909" v="1914" actId="1076"/>
          <ac:picMkLst>
            <pc:docMk/>
            <pc:sldMk cId="2090192825" sldId="279"/>
            <ac:picMk id="8" creationId="{FCC09F2B-34A3-B641-1990-CB71373AFA71}"/>
          </ac:picMkLst>
        </pc:picChg>
      </pc:sldChg>
      <pc:sldChg chg="del">
        <pc:chgData name="Luís Santos" userId="1bcb44e7-5d82-436c-b2eb-8036fed75eb8" providerId="ADAL" clId="{CBA06CE0-B705-014F-BB97-4CA7FF85A82F}" dt="2023-03-01T10:13:52.313" v="41" actId="2696"/>
        <pc:sldMkLst>
          <pc:docMk/>
          <pc:sldMk cId="2524131460" sldId="280"/>
        </pc:sldMkLst>
      </pc:sldChg>
      <pc:sldChg chg="addSp delSp modSp new mod modAnim">
        <pc:chgData name="Luís Santos" userId="1bcb44e7-5d82-436c-b2eb-8036fed75eb8" providerId="ADAL" clId="{CBA06CE0-B705-014F-BB97-4CA7FF85A82F}" dt="2023-03-02T11:51:10.559" v="2103"/>
        <pc:sldMkLst>
          <pc:docMk/>
          <pc:sldMk cId="2773170429" sldId="280"/>
        </pc:sldMkLst>
        <pc:spChg chg="mod">
          <ac:chgData name="Luís Santos" userId="1bcb44e7-5d82-436c-b2eb-8036fed75eb8" providerId="ADAL" clId="{CBA06CE0-B705-014F-BB97-4CA7FF85A82F}" dt="2023-03-02T11:47:33.334" v="2010" actId="20577"/>
          <ac:spMkLst>
            <pc:docMk/>
            <pc:sldMk cId="2773170429" sldId="280"/>
            <ac:spMk id="2" creationId="{3FCCA143-2C72-DB7E-41C3-5B9259C9C3F8}"/>
          </ac:spMkLst>
        </pc:spChg>
        <pc:spChg chg="del">
          <ac:chgData name="Luís Santos" userId="1bcb44e7-5d82-436c-b2eb-8036fed75eb8" providerId="ADAL" clId="{CBA06CE0-B705-014F-BB97-4CA7FF85A82F}" dt="2023-03-02T11:47:49.106" v="2011" actId="478"/>
          <ac:spMkLst>
            <pc:docMk/>
            <pc:sldMk cId="2773170429" sldId="280"/>
            <ac:spMk id="3" creationId="{7101AF3B-FEFD-0193-435C-44D03A46BE82}"/>
          </ac:spMkLst>
        </pc:spChg>
        <pc:spChg chg="add mod">
          <ac:chgData name="Luís Santos" userId="1bcb44e7-5d82-436c-b2eb-8036fed75eb8" providerId="ADAL" clId="{CBA06CE0-B705-014F-BB97-4CA7FF85A82F}" dt="2023-03-02T11:49:17.477" v="2033" actId="1076"/>
          <ac:spMkLst>
            <pc:docMk/>
            <pc:sldMk cId="2773170429" sldId="280"/>
            <ac:spMk id="9" creationId="{8E2D2EC3-22BB-D824-62AF-8D89039A7C72}"/>
          </ac:spMkLst>
        </pc:spChg>
        <pc:spChg chg="add mod">
          <ac:chgData name="Luís Santos" userId="1bcb44e7-5d82-436c-b2eb-8036fed75eb8" providerId="ADAL" clId="{CBA06CE0-B705-014F-BB97-4CA7FF85A82F}" dt="2023-03-02T11:49:32.940" v="2044" actId="1076"/>
          <ac:spMkLst>
            <pc:docMk/>
            <pc:sldMk cId="2773170429" sldId="280"/>
            <ac:spMk id="10" creationId="{759FC2AD-EED2-6825-F915-715292D94497}"/>
          </ac:spMkLst>
        </pc:spChg>
        <pc:spChg chg="add mod">
          <ac:chgData name="Luís Santos" userId="1bcb44e7-5d82-436c-b2eb-8036fed75eb8" providerId="ADAL" clId="{CBA06CE0-B705-014F-BB97-4CA7FF85A82F}" dt="2023-03-02T11:49:47.091" v="2052" actId="1076"/>
          <ac:spMkLst>
            <pc:docMk/>
            <pc:sldMk cId="2773170429" sldId="280"/>
            <ac:spMk id="11" creationId="{5AE95E1D-C915-1814-E53E-1F54E2464E45}"/>
          </ac:spMkLst>
        </pc:spChg>
        <pc:picChg chg="add mod">
          <ac:chgData name="Luís Santos" userId="1bcb44e7-5d82-436c-b2eb-8036fed75eb8" providerId="ADAL" clId="{CBA06CE0-B705-014F-BB97-4CA7FF85A82F}" dt="2023-03-02T11:48:26.655" v="2017" actId="1076"/>
          <ac:picMkLst>
            <pc:docMk/>
            <pc:sldMk cId="2773170429" sldId="280"/>
            <ac:picMk id="6" creationId="{938B2F91-D7E7-1E41-A856-E39047CB2387}"/>
          </ac:picMkLst>
        </pc:picChg>
        <pc:picChg chg="add mod">
          <ac:chgData name="Luís Santos" userId="1bcb44e7-5d82-436c-b2eb-8036fed75eb8" providerId="ADAL" clId="{CBA06CE0-B705-014F-BB97-4CA7FF85A82F}" dt="2023-03-02T11:48:35.462" v="2020" actId="1076"/>
          <ac:picMkLst>
            <pc:docMk/>
            <pc:sldMk cId="2773170429" sldId="280"/>
            <ac:picMk id="7" creationId="{B835AE8A-0353-3DBE-C60B-F33612252796}"/>
          </ac:picMkLst>
        </pc:picChg>
        <pc:picChg chg="add mod">
          <ac:chgData name="Luís Santos" userId="1bcb44e7-5d82-436c-b2eb-8036fed75eb8" providerId="ADAL" clId="{CBA06CE0-B705-014F-BB97-4CA7FF85A82F}" dt="2023-03-02T11:48:55.197" v="2025" actId="1076"/>
          <ac:picMkLst>
            <pc:docMk/>
            <pc:sldMk cId="2773170429" sldId="280"/>
            <ac:picMk id="8" creationId="{0B45E766-5B07-965A-E6C8-5A5C79AA4E23}"/>
          </ac:picMkLst>
        </pc:picChg>
      </pc:sldChg>
      <pc:sldChg chg="addSp delSp modSp new mod">
        <pc:chgData name="Luís Santos" userId="1bcb44e7-5d82-436c-b2eb-8036fed75eb8" providerId="ADAL" clId="{CBA06CE0-B705-014F-BB97-4CA7FF85A82F}" dt="2023-03-02T11:51:38.470" v="2120" actId="1076"/>
        <pc:sldMkLst>
          <pc:docMk/>
          <pc:sldMk cId="1100328794" sldId="281"/>
        </pc:sldMkLst>
        <pc:spChg chg="mod">
          <ac:chgData name="Luís Santos" userId="1bcb44e7-5d82-436c-b2eb-8036fed75eb8" providerId="ADAL" clId="{CBA06CE0-B705-014F-BB97-4CA7FF85A82F}" dt="2023-03-02T11:47:20.414" v="1987" actId="20577"/>
          <ac:spMkLst>
            <pc:docMk/>
            <pc:sldMk cId="1100328794" sldId="281"/>
            <ac:spMk id="2" creationId="{42DC3C8D-575B-069E-5EC4-A7D607AF52C5}"/>
          </ac:spMkLst>
        </pc:spChg>
        <pc:spChg chg="del">
          <ac:chgData name="Luís Santos" userId="1bcb44e7-5d82-436c-b2eb-8036fed75eb8" providerId="ADAL" clId="{CBA06CE0-B705-014F-BB97-4CA7FF85A82F}" dt="2023-03-02T11:47:06.881" v="1958" actId="478"/>
          <ac:spMkLst>
            <pc:docMk/>
            <pc:sldMk cId="1100328794" sldId="281"/>
            <ac:spMk id="3" creationId="{99E9CE1D-F4AF-15CC-8E5C-53C3A9CE4B12}"/>
          </ac:spMkLst>
        </pc:spChg>
        <pc:spChg chg="add mod">
          <ac:chgData name="Luís Santos" userId="1bcb44e7-5d82-436c-b2eb-8036fed75eb8" providerId="ADAL" clId="{CBA06CE0-B705-014F-BB97-4CA7FF85A82F}" dt="2023-03-02T11:51:29.406" v="2118" actId="1076"/>
          <ac:spMkLst>
            <pc:docMk/>
            <pc:sldMk cId="1100328794" sldId="281"/>
            <ac:spMk id="8" creationId="{BD8A37D5-B4EC-74A0-736C-601FCC12D36B}"/>
          </ac:spMkLst>
        </pc:spChg>
        <pc:spChg chg="add mod">
          <ac:chgData name="Luís Santos" userId="1bcb44e7-5d82-436c-b2eb-8036fed75eb8" providerId="ADAL" clId="{CBA06CE0-B705-014F-BB97-4CA7FF85A82F}" dt="2023-03-02T11:51:34.271" v="2119" actId="1076"/>
          <ac:spMkLst>
            <pc:docMk/>
            <pc:sldMk cId="1100328794" sldId="281"/>
            <ac:spMk id="9" creationId="{48AE8791-454A-25CD-2276-43F3EFBB0E1E}"/>
          </ac:spMkLst>
        </pc:spChg>
        <pc:spChg chg="add mod">
          <ac:chgData name="Luís Santos" userId="1bcb44e7-5d82-436c-b2eb-8036fed75eb8" providerId="ADAL" clId="{CBA06CE0-B705-014F-BB97-4CA7FF85A82F}" dt="2023-03-02T11:51:38.470" v="2120" actId="1076"/>
          <ac:spMkLst>
            <pc:docMk/>
            <pc:sldMk cId="1100328794" sldId="281"/>
            <ac:spMk id="10" creationId="{BCA28E0E-D076-BA74-8950-0133BFD3EBA2}"/>
          </ac:spMkLst>
        </pc:spChg>
        <pc:picChg chg="add mod">
          <ac:chgData name="Luís Santos" userId="1bcb44e7-5d82-436c-b2eb-8036fed75eb8" providerId="ADAL" clId="{CBA06CE0-B705-014F-BB97-4CA7FF85A82F}" dt="2023-03-02T11:50:41.689" v="2100" actId="14100"/>
          <ac:picMkLst>
            <pc:docMk/>
            <pc:sldMk cId="1100328794" sldId="281"/>
            <ac:picMk id="6" creationId="{A9B07DE3-3400-ADFA-F38A-56623AB218B6}"/>
          </ac:picMkLst>
        </pc:picChg>
        <pc:picChg chg="add mod">
          <ac:chgData name="Luís Santos" userId="1bcb44e7-5d82-436c-b2eb-8036fed75eb8" providerId="ADAL" clId="{CBA06CE0-B705-014F-BB97-4CA7FF85A82F}" dt="2023-03-02T11:50:53.648" v="2102" actId="1076"/>
          <ac:picMkLst>
            <pc:docMk/>
            <pc:sldMk cId="1100328794" sldId="281"/>
            <ac:picMk id="7" creationId="{980D8AAA-E123-A6DE-9225-8BB751E881C3}"/>
          </ac:picMkLst>
        </pc:picChg>
      </pc:sldChg>
      <pc:sldChg chg="del">
        <pc:chgData name="Luís Santos" userId="1bcb44e7-5d82-436c-b2eb-8036fed75eb8" providerId="ADAL" clId="{CBA06CE0-B705-014F-BB97-4CA7FF85A82F}" dt="2023-03-01T10:13:51.305" v="27" actId="2696"/>
        <pc:sldMkLst>
          <pc:docMk/>
          <pc:sldMk cId="3367771667" sldId="281"/>
        </pc:sldMkLst>
      </pc:sldChg>
      <pc:sldChg chg="del">
        <pc:chgData name="Luís Santos" userId="1bcb44e7-5d82-436c-b2eb-8036fed75eb8" providerId="ADAL" clId="{CBA06CE0-B705-014F-BB97-4CA7FF85A82F}" dt="2023-03-01T10:13:50.781" v="20" actId="2696"/>
        <pc:sldMkLst>
          <pc:docMk/>
          <pc:sldMk cId="455712586" sldId="282"/>
        </pc:sldMkLst>
      </pc:sldChg>
      <pc:sldChg chg="addSp delSp modSp new mod">
        <pc:chgData name="Luís Santos" userId="1bcb44e7-5d82-436c-b2eb-8036fed75eb8" providerId="ADAL" clId="{CBA06CE0-B705-014F-BB97-4CA7FF85A82F}" dt="2023-03-02T11:53:45.401" v="2141"/>
        <pc:sldMkLst>
          <pc:docMk/>
          <pc:sldMk cId="590850481" sldId="282"/>
        </pc:sldMkLst>
        <pc:spChg chg="mod">
          <ac:chgData name="Luís Santos" userId="1bcb44e7-5d82-436c-b2eb-8036fed75eb8" providerId="ADAL" clId="{CBA06CE0-B705-014F-BB97-4CA7FF85A82F}" dt="2023-03-02T11:51:58.850" v="2129" actId="20577"/>
          <ac:spMkLst>
            <pc:docMk/>
            <pc:sldMk cId="590850481" sldId="282"/>
            <ac:spMk id="2" creationId="{FB4EF4B5-CCDA-7117-ABF9-731888EA1B38}"/>
          </ac:spMkLst>
        </pc:spChg>
        <pc:spChg chg="del">
          <ac:chgData name="Luís Santos" userId="1bcb44e7-5d82-436c-b2eb-8036fed75eb8" providerId="ADAL" clId="{CBA06CE0-B705-014F-BB97-4CA7FF85A82F}" dt="2023-03-02T11:52:11.438" v="2130" actId="478"/>
          <ac:spMkLst>
            <pc:docMk/>
            <pc:sldMk cId="590850481" sldId="282"/>
            <ac:spMk id="3" creationId="{104CB7CB-32F6-B2EE-8B78-543C8B581C1F}"/>
          </ac:spMkLst>
        </pc:spChg>
        <pc:spChg chg="add mod">
          <ac:chgData name="Luís Santos" userId="1bcb44e7-5d82-436c-b2eb-8036fed75eb8" providerId="ADAL" clId="{CBA06CE0-B705-014F-BB97-4CA7FF85A82F}" dt="2023-03-02T11:53:45.401" v="2141"/>
          <ac:spMkLst>
            <pc:docMk/>
            <pc:sldMk cId="590850481" sldId="282"/>
            <ac:spMk id="8" creationId="{F5A432B5-936B-D895-23B0-EFEC0E04478C}"/>
          </ac:spMkLst>
        </pc:spChg>
        <pc:spChg chg="add mod">
          <ac:chgData name="Luís Santos" userId="1bcb44e7-5d82-436c-b2eb-8036fed75eb8" providerId="ADAL" clId="{CBA06CE0-B705-014F-BB97-4CA7FF85A82F}" dt="2023-03-02T11:53:45.401" v="2141"/>
          <ac:spMkLst>
            <pc:docMk/>
            <pc:sldMk cId="590850481" sldId="282"/>
            <ac:spMk id="9" creationId="{16B7FF63-FC3E-4EAD-5D14-8459E7DF530B}"/>
          </ac:spMkLst>
        </pc:spChg>
        <pc:spChg chg="add mod">
          <ac:chgData name="Luís Santos" userId="1bcb44e7-5d82-436c-b2eb-8036fed75eb8" providerId="ADAL" clId="{CBA06CE0-B705-014F-BB97-4CA7FF85A82F}" dt="2023-03-02T11:53:45.401" v="2141"/>
          <ac:spMkLst>
            <pc:docMk/>
            <pc:sldMk cId="590850481" sldId="282"/>
            <ac:spMk id="10" creationId="{92748B17-223B-7D0D-D7F0-F66C8464A5BD}"/>
          </ac:spMkLst>
        </pc:spChg>
        <pc:picChg chg="add mod">
          <ac:chgData name="Luís Santos" userId="1bcb44e7-5d82-436c-b2eb-8036fed75eb8" providerId="ADAL" clId="{CBA06CE0-B705-014F-BB97-4CA7FF85A82F}" dt="2023-03-02T11:53:37.370" v="2140" actId="1076"/>
          <ac:picMkLst>
            <pc:docMk/>
            <pc:sldMk cId="590850481" sldId="282"/>
            <ac:picMk id="6" creationId="{14687E28-AF23-4744-4260-3ECF37B26421}"/>
          </ac:picMkLst>
        </pc:picChg>
        <pc:picChg chg="add mod">
          <ac:chgData name="Luís Santos" userId="1bcb44e7-5d82-436c-b2eb-8036fed75eb8" providerId="ADAL" clId="{CBA06CE0-B705-014F-BB97-4CA7FF85A82F}" dt="2023-03-02T11:53:37.370" v="2140" actId="1076"/>
          <ac:picMkLst>
            <pc:docMk/>
            <pc:sldMk cId="590850481" sldId="282"/>
            <ac:picMk id="7" creationId="{1CA5A3F4-6A11-EA5B-822A-438B24DB15E6}"/>
          </ac:picMkLst>
        </pc:picChg>
      </pc:sldChg>
      <pc:sldChg chg="del">
        <pc:chgData name="Luís Santos" userId="1bcb44e7-5d82-436c-b2eb-8036fed75eb8" providerId="ADAL" clId="{CBA06CE0-B705-014F-BB97-4CA7FF85A82F}" dt="2023-03-01T10:13:50.893" v="22" actId="2696"/>
        <pc:sldMkLst>
          <pc:docMk/>
          <pc:sldMk cId="102000396" sldId="283"/>
        </pc:sldMkLst>
      </pc:sldChg>
      <pc:sldChg chg="addSp delSp modSp new mod">
        <pc:chgData name="Luís Santos" userId="1bcb44e7-5d82-436c-b2eb-8036fed75eb8" providerId="ADAL" clId="{CBA06CE0-B705-014F-BB97-4CA7FF85A82F}" dt="2023-03-02T11:55:22.790" v="2169" actId="20577"/>
        <pc:sldMkLst>
          <pc:docMk/>
          <pc:sldMk cId="4021188032" sldId="283"/>
        </pc:sldMkLst>
        <pc:spChg chg="mod">
          <ac:chgData name="Luís Santos" userId="1bcb44e7-5d82-436c-b2eb-8036fed75eb8" providerId="ADAL" clId="{CBA06CE0-B705-014F-BB97-4CA7FF85A82F}" dt="2023-03-02T11:55:22.790" v="2169" actId="20577"/>
          <ac:spMkLst>
            <pc:docMk/>
            <pc:sldMk cId="4021188032" sldId="283"/>
            <ac:spMk id="2" creationId="{79D94653-0FFF-F893-9B5F-9B56BAFC29F0}"/>
          </ac:spMkLst>
        </pc:spChg>
        <pc:spChg chg="del">
          <ac:chgData name="Luís Santos" userId="1bcb44e7-5d82-436c-b2eb-8036fed75eb8" providerId="ADAL" clId="{CBA06CE0-B705-014F-BB97-4CA7FF85A82F}" dt="2023-03-02T11:55:07.645" v="2143" actId="478"/>
          <ac:spMkLst>
            <pc:docMk/>
            <pc:sldMk cId="4021188032" sldId="283"/>
            <ac:spMk id="3" creationId="{0711CC53-67BE-804F-4814-DD7784FE6329}"/>
          </ac:spMkLst>
        </pc:spChg>
        <pc:picChg chg="add mod">
          <ac:chgData name="Luís Santos" userId="1bcb44e7-5d82-436c-b2eb-8036fed75eb8" providerId="ADAL" clId="{CBA06CE0-B705-014F-BB97-4CA7FF85A82F}" dt="2023-03-02T11:55:16.804" v="2147" actId="1076"/>
          <ac:picMkLst>
            <pc:docMk/>
            <pc:sldMk cId="4021188032" sldId="283"/>
            <ac:picMk id="6" creationId="{1B86F2C8-B8DF-9E69-055A-6F8EE798E98C}"/>
          </ac:picMkLst>
        </pc:picChg>
      </pc:sldChg>
      <pc:sldChg chg="del">
        <pc:chgData name="Luís Santos" userId="1bcb44e7-5d82-436c-b2eb-8036fed75eb8" providerId="ADAL" clId="{CBA06CE0-B705-014F-BB97-4CA7FF85A82F}" dt="2023-03-01T10:13:51.818" v="34" actId="2696"/>
        <pc:sldMkLst>
          <pc:docMk/>
          <pc:sldMk cId="1972098969" sldId="284"/>
        </pc:sldMkLst>
      </pc:sldChg>
      <pc:sldChg chg="addSp modSp new mod ord">
        <pc:chgData name="Luís Santos" userId="1bcb44e7-5d82-436c-b2eb-8036fed75eb8" providerId="ADAL" clId="{CBA06CE0-B705-014F-BB97-4CA7FF85A82F}" dt="2023-03-02T14:41:39.163" v="2444" actId="20578"/>
        <pc:sldMkLst>
          <pc:docMk/>
          <pc:sldMk cId="3339779015" sldId="284"/>
        </pc:sldMkLst>
        <pc:spChg chg="mod">
          <ac:chgData name="Luís Santos" userId="1bcb44e7-5d82-436c-b2eb-8036fed75eb8" providerId="ADAL" clId="{CBA06CE0-B705-014F-BB97-4CA7FF85A82F}" dt="2023-03-02T12:12:12.670" v="2195" actId="20577"/>
          <ac:spMkLst>
            <pc:docMk/>
            <pc:sldMk cId="3339779015" sldId="284"/>
            <ac:spMk id="2" creationId="{0CFFF2F9-331A-7265-639C-40E9647A4BEE}"/>
          </ac:spMkLst>
        </pc:spChg>
        <pc:spChg chg="mod">
          <ac:chgData name="Luís Santos" userId="1bcb44e7-5d82-436c-b2eb-8036fed75eb8" providerId="ADAL" clId="{CBA06CE0-B705-014F-BB97-4CA7FF85A82F}" dt="2023-03-02T12:18:01.431" v="2366"/>
          <ac:spMkLst>
            <pc:docMk/>
            <pc:sldMk cId="3339779015" sldId="284"/>
            <ac:spMk id="3" creationId="{8F5843D0-6DF4-C47C-A0E3-05BAA2754264}"/>
          </ac:spMkLst>
        </pc:spChg>
        <pc:spChg chg="add mod">
          <ac:chgData name="Luís Santos" userId="1bcb44e7-5d82-436c-b2eb-8036fed75eb8" providerId="ADAL" clId="{CBA06CE0-B705-014F-BB97-4CA7FF85A82F}" dt="2023-03-02T12:17:55.145" v="2365"/>
          <ac:spMkLst>
            <pc:docMk/>
            <pc:sldMk cId="3339779015" sldId="284"/>
            <ac:spMk id="6" creationId="{05F74021-E646-F2DF-C39E-FCC15F68419B}"/>
          </ac:spMkLst>
        </pc:spChg>
      </pc:sldChg>
      <pc:sldChg chg="del">
        <pc:chgData name="Luís Santos" userId="1bcb44e7-5d82-436c-b2eb-8036fed75eb8" providerId="ADAL" clId="{CBA06CE0-B705-014F-BB97-4CA7FF85A82F}" dt="2023-03-01T10:13:51.668" v="29" actId="2696"/>
        <pc:sldMkLst>
          <pc:docMk/>
          <pc:sldMk cId="2211460531" sldId="285"/>
        </pc:sldMkLst>
      </pc:sldChg>
      <pc:sldChg chg="addSp delSp modSp new mod ord">
        <pc:chgData name="Luís Santos" userId="1bcb44e7-5d82-436c-b2eb-8036fed75eb8" providerId="ADAL" clId="{CBA06CE0-B705-014F-BB97-4CA7FF85A82F}" dt="2023-03-02T14:51:42.362" v="2507" actId="20577"/>
        <pc:sldMkLst>
          <pc:docMk/>
          <pc:sldMk cId="4005697416" sldId="285"/>
        </pc:sldMkLst>
        <pc:spChg chg="mod">
          <ac:chgData name="Luís Santos" userId="1bcb44e7-5d82-436c-b2eb-8036fed75eb8" providerId="ADAL" clId="{CBA06CE0-B705-014F-BB97-4CA7FF85A82F}" dt="2023-03-02T14:51:42.362" v="2507" actId="20577"/>
          <ac:spMkLst>
            <pc:docMk/>
            <pc:sldMk cId="4005697416" sldId="285"/>
            <ac:spMk id="2" creationId="{9D355EBB-6C24-FAE4-EE63-9C81389A2B74}"/>
          </ac:spMkLst>
        </pc:spChg>
        <pc:spChg chg="del">
          <ac:chgData name="Luís Santos" userId="1bcb44e7-5d82-436c-b2eb-8036fed75eb8" providerId="ADAL" clId="{CBA06CE0-B705-014F-BB97-4CA7FF85A82F}" dt="2023-03-02T14:34:23.788" v="2368" actId="478"/>
          <ac:spMkLst>
            <pc:docMk/>
            <pc:sldMk cId="4005697416" sldId="285"/>
            <ac:spMk id="3" creationId="{358693D5-461D-2ADA-20A7-754D1201F1DD}"/>
          </ac:spMkLst>
        </pc:spChg>
        <pc:picChg chg="add mod">
          <ac:chgData name="Luís Santos" userId="1bcb44e7-5d82-436c-b2eb-8036fed75eb8" providerId="ADAL" clId="{CBA06CE0-B705-014F-BB97-4CA7FF85A82F}" dt="2023-03-02T14:34:32.684" v="2371" actId="1076"/>
          <ac:picMkLst>
            <pc:docMk/>
            <pc:sldMk cId="4005697416" sldId="285"/>
            <ac:picMk id="6" creationId="{08745B19-B0BA-1822-B63E-B5D12C824C03}"/>
          </ac:picMkLst>
        </pc:picChg>
        <pc:picChg chg="add mod">
          <ac:chgData name="Luís Santos" userId="1bcb44e7-5d82-436c-b2eb-8036fed75eb8" providerId="ADAL" clId="{CBA06CE0-B705-014F-BB97-4CA7FF85A82F}" dt="2023-03-02T14:35:18.377" v="2392" actId="1076"/>
          <ac:picMkLst>
            <pc:docMk/>
            <pc:sldMk cId="4005697416" sldId="285"/>
            <ac:picMk id="7" creationId="{11B3BD2F-EDDB-77D7-5844-C622C9FDA9AC}"/>
          </ac:picMkLst>
        </pc:picChg>
      </pc:sldChg>
      <pc:sldChg chg="addSp delSp modSp new mod delAnim modAnim">
        <pc:chgData name="Luís Santos" userId="1bcb44e7-5d82-436c-b2eb-8036fed75eb8" providerId="ADAL" clId="{CBA06CE0-B705-014F-BB97-4CA7FF85A82F}" dt="2023-03-02T14:56:38.595" v="2540" actId="207"/>
        <pc:sldMkLst>
          <pc:docMk/>
          <pc:sldMk cId="4029871372" sldId="286"/>
        </pc:sldMkLst>
        <pc:spChg chg="mod">
          <ac:chgData name="Luís Santos" userId="1bcb44e7-5d82-436c-b2eb-8036fed75eb8" providerId="ADAL" clId="{CBA06CE0-B705-014F-BB97-4CA7FF85A82F}" dt="2023-03-02T14:48:56.425" v="2466" actId="20577"/>
          <ac:spMkLst>
            <pc:docMk/>
            <pc:sldMk cId="4029871372" sldId="286"/>
            <ac:spMk id="2" creationId="{03C755E8-97D3-D186-FACD-412260568980}"/>
          </ac:spMkLst>
        </pc:spChg>
        <pc:spChg chg="del">
          <ac:chgData name="Luís Santos" userId="1bcb44e7-5d82-436c-b2eb-8036fed75eb8" providerId="ADAL" clId="{CBA06CE0-B705-014F-BB97-4CA7FF85A82F}" dt="2023-03-02T14:38:21.833" v="2394" actId="478"/>
          <ac:spMkLst>
            <pc:docMk/>
            <pc:sldMk cId="4029871372" sldId="286"/>
            <ac:spMk id="3" creationId="{67BCD603-B53C-068B-8CED-05DBAC48DD56}"/>
          </ac:spMkLst>
        </pc:spChg>
        <pc:spChg chg="add mod">
          <ac:chgData name="Luís Santos" userId="1bcb44e7-5d82-436c-b2eb-8036fed75eb8" providerId="ADAL" clId="{CBA06CE0-B705-014F-BB97-4CA7FF85A82F}" dt="2023-03-02T14:56:38.595" v="2540" actId="207"/>
          <ac:spMkLst>
            <pc:docMk/>
            <pc:sldMk cId="4029871372" sldId="286"/>
            <ac:spMk id="8" creationId="{4400D8B4-3F49-A832-B3E3-22619CE7927C}"/>
          </ac:spMkLst>
        </pc:spChg>
        <pc:picChg chg="add del mod">
          <ac:chgData name="Luís Santos" userId="1bcb44e7-5d82-436c-b2eb-8036fed75eb8" providerId="ADAL" clId="{CBA06CE0-B705-014F-BB97-4CA7FF85A82F}" dt="2023-03-02T14:50:35.963" v="2472" actId="478"/>
          <ac:picMkLst>
            <pc:docMk/>
            <pc:sldMk cId="4029871372" sldId="286"/>
            <ac:picMk id="6" creationId="{B7CFBAF2-91AA-1687-F60D-61E86B42E4C4}"/>
          </ac:picMkLst>
        </pc:picChg>
        <pc:picChg chg="add mod">
          <ac:chgData name="Luís Santos" userId="1bcb44e7-5d82-436c-b2eb-8036fed75eb8" providerId="ADAL" clId="{CBA06CE0-B705-014F-BB97-4CA7FF85A82F}" dt="2023-03-02T14:38:32.450" v="2396"/>
          <ac:picMkLst>
            <pc:docMk/>
            <pc:sldMk cId="4029871372" sldId="286"/>
            <ac:picMk id="7" creationId="{348B8E26-DFAE-D621-7095-D743A774FF71}"/>
          </ac:picMkLst>
        </pc:picChg>
        <pc:picChg chg="add del mod">
          <ac:chgData name="Luís Santos" userId="1bcb44e7-5d82-436c-b2eb-8036fed75eb8" providerId="ADAL" clId="{CBA06CE0-B705-014F-BB97-4CA7FF85A82F}" dt="2023-03-02T14:49:11.597" v="2467" actId="478"/>
          <ac:picMkLst>
            <pc:docMk/>
            <pc:sldMk cId="4029871372" sldId="286"/>
            <ac:picMk id="9" creationId="{3CDB04F4-2C6D-4F66-77B6-7F38D6FAD0FC}"/>
          </ac:picMkLst>
        </pc:picChg>
        <pc:picChg chg="add mod">
          <ac:chgData name="Luís Santos" userId="1bcb44e7-5d82-436c-b2eb-8036fed75eb8" providerId="ADAL" clId="{CBA06CE0-B705-014F-BB97-4CA7FF85A82F}" dt="2023-03-02T14:50:11.831" v="2471" actId="1076"/>
          <ac:picMkLst>
            <pc:docMk/>
            <pc:sldMk cId="4029871372" sldId="286"/>
            <ac:picMk id="10" creationId="{937ADC13-58A0-00F4-2195-C05694A0EF79}"/>
          </ac:picMkLst>
        </pc:picChg>
        <pc:picChg chg="add mod">
          <ac:chgData name="Luís Santos" userId="1bcb44e7-5d82-436c-b2eb-8036fed75eb8" providerId="ADAL" clId="{CBA06CE0-B705-014F-BB97-4CA7FF85A82F}" dt="2023-03-02T14:50:58.629" v="2474" actId="1076"/>
          <ac:picMkLst>
            <pc:docMk/>
            <pc:sldMk cId="4029871372" sldId="286"/>
            <ac:picMk id="11" creationId="{BE250E95-2376-3FDE-B1DD-852FC0FA3430}"/>
          </ac:picMkLst>
        </pc:picChg>
        <pc:picChg chg="add mod">
          <ac:chgData name="Luís Santos" userId="1bcb44e7-5d82-436c-b2eb-8036fed75eb8" providerId="ADAL" clId="{CBA06CE0-B705-014F-BB97-4CA7FF85A82F}" dt="2023-03-02T14:54:10.009" v="2517"/>
          <ac:picMkLst>
            <pc:docMk/>
            <pc:sldMk cId="4029871372" sldId="286"/>
            <ac:picMk id="12" creationId="{291D6C18-4AFA-573D-4EC5-03B7F59D93BA}"/>
          </ac:picMkLst>
        </pc:picChg>
      </pc:sldChg>
      <pc:sldChg chg="addSp delSp modSp add mod ord delAnim modAnim">
        <pc:chgData name="Luís Santos" userId="1bcb44e7-5d82-436c-b2eb-8036fed75eb8" providerId="ADAL" clId="{CBA06CE0-B705-014F-BB97-4CA7FF85A82F}" dt="2023-03-02T14:55:37.760" v="2522" actId="207"/>
        <pc:sldMkLst>
          <pc:docMk/>
          <pc:sldMk cId="1619330602" sldId="287"/>
        </pc:sldMkLst>
        <pc:spChg chg="add del">
          <ac:chgData name="Luís Santos" userId="1bcb44e7-5d82-436c-b2eb-8036fed75eb8" providerId="ADAL" clId="{CBA06CE0-B705-014F-BB97-4CA7FF85A82F}" dt="2023-03-02T14:44:12.283" v="2447" actId="478"/>
          <ac:spMkLst>
            <pc:docMk/>
            <pc:sldMk cId="1619330602" sldId="287"/>
            <ac:spMk id="3" creationId="{B4819E20-5DA7-DFFD-6F74-D6D2C12FCFF1}"/>
          </ac:spMkLst>
        </pc:spChg>
        <pc:spChg chg="del">
          <ac:chgData name="Luís Santos" userId="1bcb44e7-5d82-436c-b2eb-8036fed75eb8" providerId="ADAL" clId="{CBA06CE0-B705-014F-BB97-4CA7FF85A82F}" dt="2023-03-02T14:44:14.135" v="2448" actId="478"/>
          <ac:spMkLst>
            <pc:docMk/>
            <pc:sldMk cId="1619330602" sldId="287"/>
            <ac:spMk id="8" creationId="{4400D8B4-3F49-A832-B3E3-22619CE7927C}"/>
          </ac:spMkLst>
        </pc:spChg>
        <pc:spChg chg="add mod">
          <ac:chgData name="Luís Santos" userId="1bcb44e7-5d82-436c-b2eb-8036fed75eb8" providerId="ADAL" clId="{CBA06CE0-B705-014F-BB97-4CA7FF85A82F}" dt="2023-03-02T14:55:37.760" v="2522" actId="207"/>
          <ac:spMkLst>
            <pc:docMk/>
            <pc:sldMk cId="1619330602" sldId="287"/>
            <ac:spMk id="10" creationId="{CC60C3AA-8758-44F5-896E-B2050961CAAA}"/>
          </ac:spMkLst>
        </pc:spChg>
        <pc:spChg chg="add mod">
          <ac:chgData name="Luís Santos" userId="1bcb44e7-5d82-436c-b2eb-8036fed75eb8" providerId="ADAL" clId="{CBA06CE0-B705-014F-BB97-4CA7FF85A82F}" dt="2023-03-02T14:55:37.760" v="2522" actId="207"/>
          <ac:spMkLst>
            <pc:docMk/>
            <pc:sldMk cId="1619330602" sldId="287"/>
            <ac:spMk id="11" creationId="{D4178CC2-E630-7C45-75C5-DC94BDE13815}"/>
          </ac:spMkLst>
        </pc:spChg>
        <pc:picChg chg="add mod">
          <ac:chgData name="Luís Santos" userId="1bcb44e7-5d82-436c-b2eb-8036fed75eb8" providerId="ADAL" clId="{CBA06CE0-B705-014F-BB97-4CA7FF85A82F}" dt="2023-03-02T14:52:52.495" v="2510"/>
          <ac:picMkLst>
            <pc:docMk/>
            <pc:sldMk cId="1619330602" sldId="287"/>
            <ac:picMk id="12" creationId="{6EB5F6CE-3036-A2B4-8989-211972E067BB}"/>
          </ac:picMkLst>
        </pc:picChg>
      </pc:sldChg>
      <pc:sldChg chg="modSp new mod modAnim">
        <pc:chgData name="Luís Santos" userId="1bcb44e7-5d82-436c-b2eb-8036fed75eb8" providerId="ADAL" clId="{CBA06CE0-B705-014F-BB97-4CA7FF85A82F}" dt="2023-03-02T15:09:08.454" v="2815"/>
        <pc:sldMkLst>
          <pc:docMk/>
          <pc:sldMk cId="3851884144" sldId="288"/>
        </pc:sldMkLst>
        <pc:spChg chg="mod">
          <ac:chgData name="Luís Santos" userId="1bcb44e7-5d82-436c-b2eb-8036fed75eb8" providerId="ADAL" clId="{CBA06CE0-B705-014F-BB97-4CA7FF85A82F}" dt="2023-03-02T14:52:02.070" v="2509"/>
          <ac:spMkLst>
            <pc:docMk/>
            <pc:sldMk cId="3851884144" sldId="288"/>
            <ac:spMk id="2" creationId="{4FFA3C45-1C80-9AF3-5103-C22792C20394}"/>
          </ac:spMkLst>
        </pc:spChg>
        <pc:spChg chg="mod">
          <ac:chgData name="Luís Santos" userId="1bcb44e7-5d82-436c-b2eb-8036fed75eb8" providerId="ADAL" clId="{CBA06CE0-B705-014F-BB97-4CA7FF85A82F}" dt="2023-03-02T15:08:28.352" v="2808"/>
          <ac:spMkLst>
            <pc:docMk/>
            <pc:sldMk cId="3851884144" sldId="288"/>
            <ac:spMk id="3" creationId="{746ADE39-1BC5-C9FB-8DF2-69787DA878D8}"/>
          </ac:spMkLst>
        </pc:spChg>
      </pc:sldChg>
      <pc:sldChg chg="addSp delSp modSp add mod delAnim modAnim">
        <pc:chgData name="Luís Santos" userId="1bcb44e7-5d82-436c-b2eb-8036fed75eb8" providerId="ADAL" clId="{CBA06CE0-B705-014F-BB97-4CA7FF85A82F}" dt="2023-03-02T14:59:13.491" v="2556"/>
        <pc:sldMkLst>
          <pc:docMk/>
          <pc:sldMk cId="1208811651" sldId="289"/>
        </pc:sldMkLst>
        <pc:spChg chg="mod">
          <ac:chgData name="Luís Santos" userId="1bcb44e7-5d82-436c-b2eb-8036fed75eb8" providerId="ADAL" clId="{CBA06CE0-B705-014F-BB97-4CA7FF85A82F}" dt="2023-03-02T14:56:21.603" v="2539" actId="20577"/>
          <ac:spMkLst>
            <pc:docMk/>
            <pc:sldMk cId="1208811651" sldId="289"/>
            <ac:spMk id="2" creationId="{03C755E8-97D3-D186-FACD-412260568980}"/>
          </ac:spMkLst>
        </pc:spChg>
        <pc:spChg chg="mod">
          <ac:chgData name="Luís Santos" userId="1bcb44e7-5d82-436c-b2eb-8036fed75eb8" providerId="ADAL" clId="{CBA06CE0-B705-014F-BB97-4CA7FF85A82F}" dt="2023-03-02T14:57:33.194" v="2543" actId="207"/>
          <ac:spMkLst>
            <pc:docMk/>
            <pc:sldMk cId="1208811651" sldId="289"/>
            <ac:spMk id="8" creationId="{4400D8B4-3F49-A832-B3E3-22619CE7927C}"/>
          </ac:spMkLst>
        </pc:spChg>
        <pc:picChg chg="add mod">
          <ac:chgData name="Luís Santos" userId="1bcb44e7-5d82-436c-b2eb-8036fed75eb8" providerId="ADAL" clId="{CBA06CE0-B705-014F-BB97-4CA7FF85A82F}" dt="2023-03-02T14:58:24.339" v="2547" actId="1076"/>
          <ac:picMkLst>
            <pc:docMk/>
            <pc:sldMk cId="1208811651" sldId="289"/>
            <ac:picMk id="3" creationId="{2304CBBE-8424-453E-DC97-A90ECB188D50}"/>
          </ac:picMkLst>
        </pc:picChg>
        <pc:picChg chg="add mod">
          <ac:chgData name="Luís Santos" userId="1bcb44e7-5d82-436c-b2eb-8036fed75eb8" providerId="ADAL" clId="{CBA06CE0-B705-014F-BB97-4CA7FF85A82F}" dt="2023-03-02T14:59:10.184" v="2555" actId="1076"/>
          <ac:picMkLst>
            <pc:docMk/>
            <pc:sldMk cId="1208811651" sldId="289"/>
            <ac:picMk id="6" creationId="{82F5E8B2-E35D-2B33-0176-94682DFEE4D1}"/>
          </ac:picMkLst>
        </pc:picChg>
        <pc:picChg chg="del">
          <ac:chgData name="Luís Santos" userId="1bcb44e7-5d82-436c-b2eb-8036fed75eb8" providerId="ADAL" clId="{CBA06CE0-B705-014F-BB97-4CA7FF85A82F}" dt="2023-03-02T14:57:53.473" v="2545" actId="478"/>
          <ac:picMkLst>
            <pc:docMk/>
            <pc:sldMk cId="1208811651" sldId="289"/>
            <ac:picMk id="10" creationId="{937ADC13-58A0-00F4-2195-C05694A0EF79}"/>
          </ac:picMkLst>
        </pc:picChg>
        <pc:picChg chg="del">
          <ac:chgData name="Luís Santos" userId="1bcb44e7-5d82-436c-b2eb-8036fed75eb8" providerId="ADAL" clId="{CBA06CE0-B705-014F-BB97-4CA7FF85A82F}" dt="2023-03-02T14:57:50.311" v="2544" actId="478"/>
          <ac:picMkLst>
            <pc:docMk/>
            <pc:sldMk cId="1208811651" sldId="289"/>
            <ac:picMk id="11" creationId="{BE250E95-2376-3FDE-B1DD-852FC0FA3430}"/>
          </ac:picMkLst>
        </pc:picChg>
      </pc:sldChg>
      <pc:sldChg chg="addSp modSp new mod ord modAnim">
        <pc:chgData name="Luís Santos" userId="1bcb44e7-5d82-436c-b2eb-8036fed75eb8" providerId="ADAL" clId="{CBA06CE0-B705-014F-BB97-4CA7FF85A82F}" dt="2023-03-02T15:51:29.212" v="3230" actId="20578"/>
        <pc:sldMkLst>
          <pc:docMk/>
          <pc:sldMk cId="1744936255" sldId="290"/>
        </pc:sldMkLst>
        <pc:spChg chg="mod">
          <ac:chgData name="Luís Santos" userId="1bcb44e7-5d82-436c-b2eb-8036fed75eb8" providerId="ADAL" clId="{CBA06CE0-B705-014F-BB97-4CA7FF85A82F}" dt="2023-03-02T15:19:00.763" v="2846" actId="20577"/>
          <ac:spMkLst>
            <pc:docMk/>
            <pc:sldMk cId="1744936255" sldId="290"/>
            <ac:spMk id="2" creationId="{92688E45-7F8A-2D3D-318F-00D37BFBEDAC}"/>
          </ac:spMkLst>
        </pc:spChg>
        <pc:spChg chg="mod">
          <ac:chgData name="Luís Santos" userId="1bcb44e7-5d82-436c-b2eb-8036fed75eb8" providerId="ADAL" clId="{CBA06CE0-B705-014F-BB97-4CA7FF85A82F}" dt="2023-03-02T15:24:45.528" v="2910" actId="14100"/>
          <ac:spMkLst>
            <pc:docMk/>
            <pc:sldMk cId="1744936255" sldId="290"/>
            <ac:spMk id="3" creationId="{30E7F022-53DC-3F9D-433C-EC774CBA5A5E}"/>
          </ac:spMkLst>
        </pc:spChg>
        <pc:picChg chg="add mod">
          <ac:chgData name="Luís Santos" userId="1bcb44e7-5d82-436c-b2eb-8036fed75eb8" providerId="ADAL" clId="{CBA06CE0-B705-014F-BB97-4CA7FF85A82F}" dt="2023-03-02T15:24:56.791" v="2913" actId="1076"/>
          <ac:picMkLst>
            <pc:docMk/>
            <pc:sldMk cId="1744936255" sldId="290"/>
            <ac:picMk id="6" creationId="{39FF5186-5B3A-2C2A-9B24-86F01CE9AABD}"/>
          </ac:picMkLst>
        </pc:picChg>
      </pc:sldChg>
      <pc:sldChg chg="addSp delSp modSp new mod modAnim">
        <pc:chgData name="Luís Santos" userId="1bcb44e7-5d82-436c-b2eb-8036fed75eb8" providerId="ADAL" clId="{CBA06CE0-B705-014F-BB97-4CA7FF85A82F}" dt="2023-03-02T15:35:38.534" v="2976"/>
        <pc:sldMkLst>
          <pc:docMk/>
          <pc:sldMk cId="1663457640" sldId="291"/>
        </pc:sldMkLst>
        <pc:spChg chg="mod">
          <ac:chgData name="Luís Santos" userId="1bcb44e7-5d82-436c-b2eb-8036fed75eb8" providerId="ADAL" clId="{CBA06CE0-B705-014F-BB97-4CA7FF85A82F}" dt="2023-03-02T15:35:38.534" v="2976"/>
          <ac:spMkLst>
            <pc:docMk/>
            <pc:sldMk cId="1663457640" sldId="291"/>
            <ac:spMk id="2" creationId="{97385321-8F3F-BCFD-639B-40C647247D55}"/>
          </ac:spMkLst>
        </pc:spChg>
        <pc:spChg chg="del">
          <ac:chgData name="Luís Santos" userId="1bcb44e7-5d82-436c-b2eb-8036fed75eb8" providerId="ADAL" clId="{CBA06CE0-B705-014F-BB97-4CA7FF85A82F}" dt="2023-03-02T15:26:30.892" v="2916" actId="478"/>
          <ac:spMkLst>
            <pc:docMk/>
            <pc:sldMk cId="1663457640" sldId="291"/>
            <ac:spMk id="3" creationId="{85EBF165-C87A-042F-B7DC-494E5B43E486}"/>
          </ac:spMkLst>
        </pc:spChg>
        <pc:spChg chg="add mod">
          <ac:chgData name="Luís Santos" userId="1bcb44e7-5d82-436c-b2eb-8036fed75eb8" providerId="ADAL" clId="{CBA06CE0-B705-014F-BB97-4CA7FF85A82F}" dt="2023-03-02T15:32:11.731" v="2959" actId="1076"/>
          <ac:spMkLst>
            <pc:docMk/>
            <pc:sldMk cId="1663457640" sldId="291"/>
            <ac:spMk id="11" creationId="{75549407-69A2-86E3-3B44-68DB277972AB}"/>
          </ac:spMkLst>
        </pc:spChg>
        <pc:spChg chg="add mod">
          <ac:chgData name="Luís Santos" userId="1bcb44e7-5d82-436c-b2eb-8036fed75eb8" providerId="ADAL" clId="{CBA06CE0-B705-014F-BB97-4CA7FF85A82F}" dt="2023-03-02T15:31:59.921" v="2958" actId="208"/>
          <ac:spMkLst>
            <pc:docMk/>
            <pc:sldMk cId="1663457640" sldId="291"/>
            <ac:spMk id="12" creationId="{40299E02-9AD5-C35D-9098-793CDEBB68B4}"/>
          </ac:spMkLst>
        </pc:spChg>
        <pc:picChg chg="add del mod">
          <ac:chgData name="Luís Santos" userId="1bcb44e7-5d82-436c-b2eb-8036fed75eb8" providerId="ADAL" clId="{CBA06CE0-B705-014F-BB97-4CA7FF85A82F}" dt="2023-03-02T15:26:47.292" v="2918" actId="478"/>
          <ac:picMkLst>
            <pc:docMk/>
            <pc:sldMk cId="1663457640" sldId="291"/>
            <ac:picMk id="6" creationId="{D3507C33-9A22-F145-8C66-35713ECB2179}"/>
          </ac:picMkLst>
        </pc:picChg>
        <pc:picChg chg="add mod">
          <ac:chgData name="Luís Santos" userId="1bcb44e7-5d82-436c-b2eb-8036fed75eb8" providerId="ADAL" clId="{CBA06CE0-B705-014F-BB97-4CA7FF85A82F}" dt="2023-03-02T15:28:55.154" v="2932" actId="1076"/>
          <ac:picMkLst>
            <pc:docMk/>
            <pc:sldMk cId="1663457640" sldId="291"/>
            <ac:picMk id="7" creationId="{89C74F34-894E-7D3B-B71C-45767ED682BF}"/>
          </ac:picMkLst>
        </pc:picChg>
        <pc:picChg chg="add mod">
          <ac:chgData name="Luís Santos" userId="1bcb44e7-5d82-436c-b2eb-8036fed75eb8" providerId="ADAL" clId="{CBA06CE0-B705-014F-BB97-4CA7FF85A82F}" dt="2023-03-02T15:33:59.497" v="2971" actId="167"/>
          <ac:picMkLst>
            <pc:docMk/>
            <pc:sldMk cId="1663457640" sldId="291"/>
            <ac:picMk id="8" creationId="{5637F6B6-CEA2-75FB-487B-5763B075FFC7}"/>
          </ac:picMkLst>
        </pc:picChg>
        <pc:picChg chg="add mod">
          <ac:chgData name="Luís Santos" userId="1bcb44e7-5d82-436c-b2eb-8036fed75eb8" providerId="ADAL" clId="{CBA06CE0-B705-014F-BB97-4CA7FF85A82F}" dt="2023-03-02T15:32:44.663" v="2962" actId="1582"/>
          <ac:picMkLst>
            <pc:docMk/>
            <pc:sldMk cId="1663457640" sldId="291"/>
            <ac:picMk id="9" creationId="{3A3DD368-6313-6808-03E6-A26A300BEE53}"/>
          </ac:picMkLst>
        </pc:picChg>
        <pc:picChg chg="add mod">
          <ac:chgData name="Luís Santos" userId="1bcb44e7-5d82-436c-b2eb-8036fed75eb8" providerId="ADAL" clId="{CBA06CE0-B705-014F-BB97-4CA7FF85A82F}" dt="2023-03-02T15:29:28.865" v="2940" actId="1076"/>
          <ac:picMkLst>
            <pc:docMk/>
            <pc:sldMk cId="1663457640" sldId="291"/>
            <ac:picMk id="10" creationId="{42C9B38F-21B6-9384-A3F1-8FFB12AAE524}"/>
          </ac:picMkLst>
        </pc:picChg>
        <pc:cxnChg chg="add mod">
          <ac:chgData name="Luís Santos" userId="1bcb44e7-5d82-436c-b2eb-8036fed75eb8" providerId="ADAL" clId="{CBA06CE0-B705-014F-BB97-4CA7FF85A82F}" dt="2023-03-02T15:33:07.243" v="2966" actId="1582"/>
          <ac:cxnSpMkLst>
            <pc:docMk/>
            <pc:sldMk cId="1663457640" sldId="291"/>
            <ac:cxnSpMk id="14" creationId="{61887F12-32D5-15FD-F2ED-FEC7004C7F16}"/>
          </ac:cxnSpMkLst>
        </pc:cxnChg>
        <pc:cxnChg chg="add mod">
          <ac:chgData name="Luís Santos" userId="1bcb44e7-5d82-436c-b2eb-8036fed75eb8" providerId="ADAL" clId="{CBA06CE0-B705-014F-BB97-4CA7FF85A82F}" dt="2023-03-02T15:33:28.728" v="2969" actId="1582"/>
          <ac:cxnSpMkLst>
            <pc:docMk/>
            <pc:sldMk cId="1663457640" sldId="291"/>
            <ac:cxnSpMk id="16" creationId="{61716026-CBAE-24D3-B19B-A4E08F7009AB}"/>
          </ac:cxnSpMkLst>
        </pc:cxnChg>
      </pc:sldChg>
      <pc:sldChg chg="addSp delSp modSp new mod">
        <pc:chgData name="Luís Santos" userId="1bcb44e7-5d82-436c-b2eb-8036fed75eb8" providerId="ADAL" clId="{CBA06CE0-B705-014F-BB97-4CA7FF85A82F}" dt="2023-03-02T15:45:14.847" v="3081"/>
        <pc:sldMkLst>
          <pc:docMk/>
          <pc:sldMk cId="2990705577" sldId="292"/>
        </pc:sldMkLst>
        <pc:spChg chg="mod">
          <ac:chgData name="Luís Santos" userId="1bcb44e7-5d82-436c-b2eb-8036fed75eb8" providerId="ADAL" clId="{CBA06CE0-B705-014F-BB97-4CA7FF85A82F}" dt="2023-03-02T15:45:14.847" v="3081"/>
          <ac:spMkLst>
            <pc:docMk/>
            <pc:sldMk cId="2990705577" sldId="292"/>
            <ac:spMk id="2" creationId="{127FD189-7C7B-8ADB-12C8-B39BE1A5ACCA}"/>
          </ac:spMkLst>
        </pc:spChg>
        <pc:spChg chg="del">
          <ac:chgData name="Luís Santos" userId="1bcb44e7-5d82-436c-b2eb-8036fed75eb8" providerId="ADAL" clId="{CBA06CE0-B705-014F-BB97-4CA7FF85A82F}" dt="2023-03-02T15:44:12.176" v="3073" actId="478"/>
          <ac:spMkLst>
            <pc:docMk/>
            <pc:sldMk cId="2990705577" sldId="292"/>
            <ac:spMk id="3" creationId="{9019D5A2-BA5C-853D-B4CF-F41B3FD4CD7B}"/>
          </ac:spMkLst>
        </pc:spChg>
        <pc:picChg chg="add mod">
          <ac:chgData name="Luís Santos" userId="1bcb44e7-5d82-436c-b2eb-8036fed75eb8" providerId="ADAL" clId="{CBA06CE0-B705-014F-BB97-4CA7FF85A82F}" dt="2023-03-02T15:44:17.917" v="3075" actId="1076"/>
          <ac:picMkLst>
            <pc:docMk/>
            <pc:sldMk cId="2990705577" sldId="292"/>
            <ac:picMk id="6" creationId="{DDA9ECDD-4275-F023-F93D-82739CF6F9AC}"/>
          </ac:picMkLst>
        </pc:picChg>
        <pc:picChg chg="add mod">
          <ac:chgData name="Luís Santos" userId="1bcb44e7-5d82-436c-b2eb-8036fed75eb8" providerId="ADAL" clId="{CBA06CE0-B705-014F-BB97-4CA7FF85A82F}" dt="2023-03-02T15:44:50.525" v="3080" actId="1076"/>
          <ac:picMkLst>
            <pc:docMk/>
            <pc:sldMk cId="2990705577" sldId="292"/>
            <ac:picMk id="7" creationId="{93D4BCD3-16BD-1962-98A1-E566823B1C1B}"/>
          </ac:picMkLst>
        </pc:picChg>
      </pc:sldChg>
      <pc:sldChg chg="addSp delSp modSp add mod delAnim modAnim">
        <pc:chgData name="Luís Santos" userId="1bcb44e7-5d82-436c-b2eb-8036fed75eb8" providerId="ADAL" clId="{CBA06CE0-B705-014F-BB97-4CA7FF85A82F}" dt="2023-03-02T15:42:36.141" v="3072"/>
        <pc:sldMkLst>
          <pc:docMk/>
          <pc:sldMk cId="619209970" sldId="293"/>
        </pc:sldMkLst>
        <pc:spChg chg="mod">
          <ac:chgData name="Luís Santos" userId="1bcb44e7-5d82-436c-b2eb-8036fed75eb8" providerId="ADAL" clId="{CBA06CE0-B705-014F-BB97-4CA7FF85A82F}" dt="2023-03-02T15:36:57.053" v="2988" actId="20577"/>
          <ac:spMkLst>
            <pc:docMk/>
            <pc:sldMk cId="619209970" sldId="293"/>
            <ac:spMk id="2" creationId="{92688E45-7F8A-2D3D-318F-00D37BFBEDAC}"/>
          </ac:spMkLst>
        </pc:spChg>
        <pc:spChg chg="mod">
          <ac:chgData name="Luís Santos" userId="1bcb44e7-5d82-436c-b2eb-8036fed75eb8" providerId="ADAL" clId="{CBA06CE0-B705-014F-BB97-4CA7FF85A82F}" dt="2023-03-02T15:41:36.411" v="3067" actId="403"/>
          <ac:spMkLst>
            <pc:docMk/>
            <pc:sldMk cId="619209970" sldId="293"/>
            <ac:spMk id="3" creationId="{30E7F022-53DC-3F9D-433C-EC774CBA5A5E}"/>
          </ac:spMkLst>
        </pc:spChg>
        <pc:picChg chg="del">
          <ac:chgData name="Luís Santos" userId="1bcb44e7-5d82-436c-b2eb-8036fed75eb8" providerId="ADAL" clId="{CBA06CE0-B705-014F-BB97-4CA7FF85A82F}" dt="2023-03-02T15:41:42.591" v="3068" actId="478"/>
          <ac:picMkLst>
            <pc:docMk/>
            <pc:sldMk cId="619209970" sldId="293"/>
            <ac:picMk id="6" creationId="{39FF5186-5B3A-2C2A-9B24-86F01CE9AABD}"/>
          </ac:picMkLst>
        </pc:picChg>
        <pc:picChg chg="add mod">
          <ac:chgData name="Luís Santos" userId="1bcb44e7-5d82-436c-b2eb-8036fed75eb8" providerId="ADAL" clId="{CBA06CE0-B705-014F-BB97-4CA7FF85A82F}" dt="2023-03-02T15:42:24.985" v="3071" actId="167"/>
          <ac:picMkLst>
            <pc:docMk/>
            <pc:sldMk cId="619209970" sldId="293"/>
            <ac:picMk id="7" creationId="{AFBC8742-7669-6ACE-C0CA-E723A28EA0E2}"/>
          </ac:picMkLst>
        </pc:picChg>
      </pc:sldChg>
      <pc:sldChg chg="addSp modSp new mod ord modAnim">
        <pc:chgData name="Luís Santos" userId="1bcb44e7-5d82-436c-b2eb-8036fed75eb8" providerId="ADAL" clId="{CBA06CE0-B705-014F-BB97-4CA7FF85A82F}" dt="2023-03-02T15:51:36.571" v="3231" actId="20578"/>
        <pc:sldMkLst>
          <pc:docMk/>
          <pc:sldMk cId="2826539241" sldId="294"/>
        </pc:sldMkLst>
        <pc:spChg chg="mod">
          <ac:chgData name="Luís Santos" userId="1bcb44e7-5d82-436c-b2eb-8036fed75eb8" providerId="ADAL" clId="{CBA06CE0-B705-014F-BB97-4CA7FF85A82F}" dt="2023-03-02T15:46:12.312" v="3108" actId="20577"/>
          <ac:spMkLst>
            <pc:docMk/>
            <pc:sldMk cId="2826539241" sldId="294"/>
            <ac:spMk id="2" creationId="{0E9C5D8C-B9FD-1B27-AC41-A98BCB4DD127}"/>
          </ac:spMkLst>
        </pc:spChg>
        <pc:spChg chg="mod">
          <ac:chgData name="Luís Santos" userId="1bcb44e7-5d82-436c-b2eb-8036fed75eb8" providerId="ADAL" clId="{CBA06CE0-B705-014F-BB97-4CA7FF85A82F}" dt="2023-03-02T15:48:42.172" v="3194" actId="14100"/>
          <ac:spMkLst>
            <pc:docMk/>
            <pc:sldMk cId="2826539241" sldId="294"/>
            <ac:spMk id="3" creationId="{F0B6AE6A-B50A-C842-F307-C4E51BFE2B48}"/>
          </ac:spMkLst>
        </pc:spChg>
        <pc:spChg chg="add mod">
          <ac:chgData name="Luís Santos" userId="1bcb44e7-5d82-436c-b2eb-8036fed75eb8" providerId="ADAL" clId="{CBA06CE0-B705-014F-BB97-4CA7FF85A82F}" dt="2023-03-02T15:50:33.511" v="3224" actId="1076"/>
          <ac:spMkLst>
            <pc:docMk/>
            <pc:sldMk cId="2826539241" sldId="294"/>
            <ac:spMk id="8" creationId="{FA135C09-05F5-45F9-F24F-650E75AE0DE8}"/>
          </ac:spMkLst>
        </pc:spChg>
        <pc:spChg chg="add mod">
          <ac:chgData name="Luís Santos" userId="1bcb44e7-5d82-436c-b2eb-8036fed75eb8" providerId="ADAL" clId="{CBA06CE0-B705-014F-BB97-4CA7FF85A82F}" dt="2023-03-02T15:50:45.732" v="3228" actId="20577"/>
          <ac:spMkLst>
            <pc:docMk/>
            <pc:sldMk cId="2826539241" sldId="294"/>
            <ac:spMk id="9" creationId="{893291B7-596D-1379-BAF3-C910FE320180}"/>
          </ac:spMkLst>
        </pc:spChg>
        <pc:picChg chg="add mod">
          <ac:chgData name="Luís Santos" userId="1bcb44e7-5d82-436c-b2eb-8036fed75eb8" providerId="ADAL" clId="{CBA06CE0-B705-014F-BB97-4CA7FF85A82F}" dt="2023-03-02T15:48:48.939" v="3196" actId="1076"/>
          <ac:picMkLst>
            <pc:docMk/>
            <pc:sldMk cId="2826539241" sldId="294"/>
            <ac:picMk id="6" creationId="{BACB8211-64EF-C2E2-2AFA-E862F4D90AC9}"/>
          </ac:picMkLst>
        </pc:picChg>
        <pc:picChg chg="add mod">
          <ac:chgData name="Luís Santos" userId="1bcb44e7-5d82-436c-b2eb-8036fed75eb8" providerId="ADAL" clId="{CBA06CE0-B705-014F-BB97-4CA7FF85A82F}" dt="2023-03-02T15:49:32.764" v="3215" actId="1038"/>
          <ac:picMkLst>
            <pc:docMk/>
            <pc:sldMk cId="2826539241" sldId="294"/>
            <ac:picMk id="7" creationId="{D731A9DB-7F2E-3FBB-9D56-6F62EEB868FC}"/>
          </ac:picMkLst>
        </pc:picChg>
      </pc:sldChg>
      <pc:sldChg chg="addSp delSp modSp new mod">
        <pc:chgData name="Luís Santos" userId="1bcb44e7-5d82-436c-b2eb-8036fed75eb8" providerId="ADAL" clId="{CBA06CE0-B705-014F-BB97-4CA7FF85A82F}" dt="2023-03-02T15:56:35.713" v="3274"/>
        <pc:sldMkLst>
          <pc:docMk/>
          <pc:sldMk cId="3652286609" sldId="295"/>
        </pc:sldMkLst>
        <pc:spChg chg="mod">
          <ac:chgData name="Luís Santos" userId="1bcb44e7-5d82-436c-b2eb-8036fed75eb8" providerId="ADAL" clId="{CBA06CE0-B705-014F-BB97-4CA7FF85A82F}" dt="2023-03-02T15:56:35.713" v="3274"/>
          <ac:spMkLst>
            <pc:docMk/>
            <pc:sldMk cId="3652286609" sldId="295"/>
            <ac:spMk id="2" creationId="{88297C0E-9B23-A4C7-CC5A-C89807385683}"/>
          </ac:spMkLst>
        </pc:spChg>
        <pc:spChg chg="del">
          <ac:chgData name="Luís Santos" userId="1bcb44e7-5d82-436c-b2eb-8036fed75eb8" providerId="ADAL" clId="{CBA06CE0-B705-014F-BB97-4CA7FF85A82F}" dt="2023-03-02T15:54:16.237" v="3233" actId="478"/>
          <ac:spMkLst>
            <pc:docMk/>
            <pc:sldMk cId="3652286609" sldId="295"/>
            <ac:spMk id="3" creationId="{78DED137-486D-C9F7-C0B5-DD597C8B99CB}"/>
          </ac:spMkLst>
        </pc:spChg>
        <pc:spChg chg="add mod">
          <ac:chgData name="Luís Santos" userId="1bcb44e7-5d82-436c-b2eb-8036fed75eb8" providerId="ADAL" clId="{CBA06CE0-B705-014F-BB97-4CA7FF85A82F}" dt="2023-03-02T15:55:57.928" v="3267" actId="14100"/>
          <ac:spMkLst>
            <pc:docMk/>
            <pc:sldMk cId="3652286609" sldId="295"/>
            <ac:spMk id="8" creationId="{BEEE176E-4E2A-B374-B933-D0895D6BBC28}"/>
          </ac:spMkLst>
        </pc:spChg>
        <pc:spChg chg="add mod">
          <ac:chgData name="Luís Santos" userId="1bcb44e7-5d82-436c-b2eb-8036fed75eb8" providerId="ADAL" clId="{CBA06CE0-B705-014F-BB97-4CA7FF85A82F}" dt="2023-03-02T15:56:19.351" v="3273" actId="1076"/>
          <ac:spMkLst>
            <pc:docMk/>
            <pc:sldMk cId="3652286609" sldId="295"/>
            <ac:spMk id="9" creationId="{A0E45472-CA2A-7E21-2D70-62F6B7099E54}"/>
          </ac:spMkLst>
        </pc:spChg>
        <pc:picChg chg="add mod">
          <ac:chgData name="Luís Santos" userId="1bcb44e7-5d82-436c-b2eb-8036fed75eb8" providerId="ADAL" clId="{CBA06CE0-B705-014F-BB97-4CA7FF85A82F}" dt="2023-03-02T15:55:20.358" v="3245" actId="1076"/>
          <ac:picMkLst>
            <pc:docMk/>
            <pc:sldMk cId="3652286609" sldId="295"/>
            <ac:picMk id="6" creationId="{BC215E99-8291-C18F-0982-76115A2E7F5F}"/>
          </ac:picMkLst>
        </pc:picChg>
        <pc:picChg chg="add mod">
          <ac:chgData name="Luís Santos" userId="1bcb44e7-5d82-436c-b2eb-8036fed75eb8" providerId="ADAL" clId="{CBA06CE0-B705-014F-BB97-4CA7FF85A82F}" dt="2023-03-02T15:55:22.255" v="3246" actId="1076"/>
          <ac:picMkLst>
            <pc:docMk/>
            <pc:sldMk cId="3652286609" sldId="295"/>
            <ac:picMk id="7" creationId="{C91C65A3-DE3D-0CE1-9547-6E167E736C12}"/>
          </ac:picMkLst>
        </pc:picChg>
      </pc:sldChg>
      <pc:sldChg chg="addSp delSp modSp add mod delAnim modAnim">
        <pc:chgData name="Luís Santos" userId="1bcb44e7-5d82-436c-b2eb-8036fed75eb8" providerId="ADAL" clId="{CBA06CE0-B705-014F-BB97-4CA7FF85A82F}" dt="2023-03-03T08:58:17.288" v="3363" actId="16959"/>
        <pc:sldMkLst>
          <pc:docMk/>
          <pc:sldMk cId="166359139" sldId="296"/>
        </pc:sldMkLst>
        <pc:spChg chg="mod">
          <ac:chgData name="Luís Santos" userId="1bcb44e7-5d82-436c-b2eb-8036fed75eb8" providerId="ADAL" clId="{CBA06CE0-B705-014F-BB97-4CA7FF85A82F}" dt="2023-03-02T15:59:45.266" v="3293" actId="20577"/>
          <ac:spMkLst>
            <pc:docMk/>
            <pc:sldMk cId="166359139" sldId="296"/>
            <ac:spMk id="2" creationId="{92688E45-7F8A-2D3D-318F-00D37BFBEDAC}"/>
          </ac:spMkLst>
        </pc:spChg>
        <pc:spChg chg="mod">
          <ac:chgData name="Luís Santos" userId="1bcb44e7-5d82-436c-b2eb-8036fed75eb8" providerId="ADAL" clId="{CBA06CE0-B705-014F-BB97-4CA7FF85A82F}" dt="2023-03-03T08:58:17.288" v="3363" actId="16959"/>
          <ac:spMkLst>
            <pc:docMk/>
            <pc:sldMk cId="166359139" sldId="296"/>
            <ac:spMk id="3" creationId="{30E7F022-53DC-3F9D-433C-EC774CBA5A5E}"/>
          </ac:spMkLst>
        </pc:spChg>
        <pc:picChg chg="add mod">
          <ac:chgData name="Luís Santos" userId="1bcb44e7-5d82-436c-b2eb-8036fed75eb8" providerId="ADAL" clId="{CBA06CE0-B705-014F-BB97-4CA7FF85A82F}" dt="2023-03-02T16:04:32.540" v="3356" actId="1035"/>
          <ac:picMkLst>
            <pc:docMk/>
            <pc:sldMk cId="166359139" sldId="296"/>
            <ac:picMk id="6" creationId="{66614B35-AA61-AB4F-FE46-C6AFC76A08AB}"/>
          </ac:picMkLst>
        </pc:picChg>
        <pc:picChg chg="del">
          <ac:chgData name="Luís Santos" userId="1bcb44e7-5d82-436c-b2eb-8036fed75eb8" providerId="ADAL" clId="{CBA06CE0-B705-014F-BB97-4CA7FF85A82F}" dt="2023-03-02T16:03:49.396" v="3340" actId="478"/>
          <ac:picMkLst>
            <pc:docMk/>
            <pc:sldMk cId="166359139" sldId="296"/>
            <ac:picMk id="7" creationId="{AFBC8742-7669-6ACE-C0CA-E723A28EA0E2}"/>
          </ac:picMkLst>
        </pc:picChg>
      </pc:sldChg>
      <pc:sldChg chg="addSp modSp new mod">
        <pc:chgData name="Luís Santos" userId="1bcb44e7-5d82-436c-b2eb-8036fed75eb8" providerId="ADAL" clId="{CBA06CE0-B705-014F-BB97-4CA7FF85A82F}" dt="2023-03-09T19:57:42.086" v="3595" actId="20577"/>
        <pc:sldMkLst>
          <pc:docMk/>
          <pc:sldMk cId="2783390241" sldId="297"/>
        </pc:sldMkLst>
        <pc:spChg chg="mod">
          <ac:chgData name="Luís Santos" userId="1bcb44e7-5d82-436c-b2eb-8036fed75eb8" providerId="ADAL" clId="{CBA06CE0-B705-014F-BB97-4CA7FF85A82F}" dt="2023-03-09T19:48:22.909" v="3388" actId="20577"/>
          <ac:spMkLst>
            <pc:docMk/>
            <pc:sldMk cId="2783390241" sldId="297"/>
            <ac:spMk id="2" creationId="{8195B791-5514-F7EA-761C-72E11BF413A8}"/>
          </ac:spMkLst>
        </pc:spChg>
        <pc:spChg chg="mod">
          <ac:chgData name="Luís Santos" userId="1bcb44e7-5d82-436c-b2eb-8036fed75eb8" providerId="ADAL" clId="{CBA06CE0-B705-014F-BB97-4CA7FF85A82F}" dt="2023-03-09T19:57:08.303" v="3521" actId="14100"/>
          <ac:spMkLst>
            <pc:docMk/>
            <pc:sldMk cId="2783390241" sldId="297"/>
            <ac:spMk id="3" creationId="{107D0C5D-1F08-67D2-4E62-7C36F5C15DB4}"/>
          </ac:spMkLst>
        </pc:spChg>
        <pc:spChg chg="add mod">
          <ac:chgData name="Luís Santos" userId="1bcb44e7-5d82-436c-b2eb-8036fed75eb8" providerId="ADAL" clId="{CBA06CE0-B705-014F-BB97-4CA7FF85A82F}" dt="2023-03-09T19:56:28.793" v="3499" actId="1076"/>
          <ac:spMkLst>
            <pc:docMk/>
            <pc:sldMk cId="2783390241" sldId="297"/>
            <ac:spMk id="8" creationId="{1DD3D252-BE38-7360-8AE0-DBE646F60213}"/>
          </ac:spMkLst>
        </pc:spChg>
        <pc:spChg chg="add mod">
          <ac:chgData name="Luís Santos" userId="1bcb44e7-5d82-436c-b2eb-8036fed75eb8" providerId="ADAL" clId="{CBA06CE0-B705-014F-BB97-4CA7FF85A82F}" dt="2023-03-09T19:57:01.063" v="3520" actId="1076"/>
          <ac:spMkLst>
            <pc:docMk/>
            <pc:sldMk cId="2783390241" sldId="297"/>
            <ac:spMk id="9" creationId="{67D673A0-D0CA-88B6-9C2A-A6D8F1DB81E1}"/>
          </ac:spMkLst>
        </pc:spChg>
        <pc:spChg chg="add mod">
          <ac:chgData name="Luís Santos" userId="1bcb44e7-5d82-436c-b2eb-8036fed75eb8" providerId="ADAL" clId="{CBA06CE0-B705-014F-BB97-4CA7FF85A82F}" dt="2023-03-09T19:57:42.086" v="3595" actId="20577"/>
          <ac:spMkLst>
            <pc:docMk/>
            <pc:sldMk cId="2783390241" sldId="297"/>
            <ac:spMk id="10" creationId="{19B71DEF-1306-D409-DBDC-C7CF2A91DEB1}"/>
          </ac:spMkLst>
        </pc:spChg>
        <pc:picChg chg="add mod">
          <ac:chgData name="Luís Santos" userId="1bcb44e7-5d82-436c-b2eb-8036fed75eb8" providerId="ADAL" clId="{CBA06CE0-B705-014F-BB97-4CA7FF85A82F}" dt="2023-03-09T19:54:14.179" v="3469" actId="208"/>
          <ac:picMkLst>
            <pc:docMk/>
            <pc:sldMk cId="2783390241" sldId="297"/>
            <ac:picMk id="6" creationId="{BA3A835E-0D6B-04EB-1F1B-52310635148E}"/>
          </ac:picMkLst>
        </pc:picChg>
        <pc:picChg chg="add mod">
          <ac:chgData name="Luís Santos" userId="1bcb44e7-5d82-436c-b2eb-8036fed75eb8" providerId="ADAL" clId="{CBA06CE0-B705-014F-BB97-4CA7FF85A82F}" dt="2023-03-09T19:55:33.602" v="3474" actId="1076"/>
          <ac:picMkLst>
            <pc:docMk/>
            <pc:sldMk cId="2783390241" sldId="297"/>
            <ac:picMk id="7" creationId="{11B3274C-887E-2509-E87F-F97CDEC54D6E}"/>
          </ac:picMkLst>
        </pc:picChg>
      </pc:sldChg>
      <pc:sldChg chg="addSp modSp new mod modAnim">
        <pc:chgData name="Luís Santos" userId="1bcb44e7-5d82-436c-b2eb-8036fed75eb8" providerId="ADAL" clId="{CBA06CE0-B705-014F-BB97-4CA7FF85A82F}" dt="2023-03-09T20:07:53.637" v="3884"/>
        <pc:sldMkLst>
          <pc:docMk/>
          <pc:sldMk cId="8136770" sldId="298"/>
        </pc:sldMkLst>
        <pc:spChg chg="mod">
          <ac:chgData name="Luís Santos" userId="1bcb44e7-5d82-436c-b2eb-8036fed75eb8" providerId="ADAL" clId="{CBA06CE0-B705-014F-BB97-4CA7FF85A82F}" dt="2023-03-09T19:57:56.847" v="3608" actId="20577"/>
          <ac:spMkLst>
            <pc:docMk/>
            <pc:sldMk cId="8136770" sldId="298"/>
            <ac:spMk id="2" creationId="{55B727F5-E42A-C318-A311-C8BF58AF6F3C}"/>
          </ac:spMkLst>
        </pc:spChg>
        <pc:spChg chg="mod">
          <ac:chgData name="Luís Santos" userId="1bcb44e7-5d82-436c-b2eb-8036fed75eb8" providerId="ADAL" clId="{CBA06CE0-B705-014F-BB97-4CA7FF85A82F}" dt="2023-03-09T20:00:31.642" v="3635" actId="14100"/>
          <ac:spMkLst>
            <pc:docMk/>
            <pc:sldMk cId="8136770" sldId="298"/>
            <ac:spMk id="3" creationId="{1061BDEF-4A93-C21C-C431-793F26E355AA}"/>
          </ac:spMkLst>
        </pc:spChg>
        <pc:spChg chg="add mod">
          <ac:chgData name="Luís Santos" userId="1bcb44e7-5d82-436c-b2eb-8036fed75eb8" providerId="ADAL" clId="{CBA06CE0-B705-014F-BB97-4CA7FF85A82F}" dt="2023-03-09T20:07:34.254" v="3881" actId="1076"/>
          <ac:spMkLst>
            <pc:docMk/>
            <pc:sldMk cId="8136770" sldId="298"/>
            <ac:spMk id="6" creationId="{73746018-E2A2-3902-A0B9-CAB6B8962FB3}"/>
          </ac:spMkLst>
        </pc:spChg>
        <pc:picChg chg="add mod">
          <ac:chgData name="Luís Santos" userId="1bcb44e7-5d82-436c-b2eb-8036fed75eb8" providerId="ADAL" clId="{CBA06CE0-B705-014F-BB97-4CA7FF85A82F}" dt="2023-03-09T20:07:40.141" v="3882" actId="1076"/>
          <ac:picMkLst>
            <pc:docMk/>
            <pc:sldMk cId="8136770" sldId="298"/>
            <ac:picMk id="7" creationId="{CCB618AC-18FE-A0B8-4BB3-11530AE10EE5}"/>
          </ac:picMkLst>
        </pc:picChg>
        <pc:picChg chg="add mod">
          <ac:chgData name="Luís Santos" userId="1bcb44e7-5d82-436c-b2eb-8036fed75eb8" providerId="ADAL" clId="{CBA06CE0-B705-014F-BB97-4CA7FF85A82F}" dt="2023-03-09T20:07:30.635" v="3879" actId="1076"/>
          <ac:picMkLst>
            <pc:docMk/>
            <pc:sldMk cId="8136770" sldId="298"/>
            <ac:picMk id="8" creationId="{B12EAD0C-0EF9-A390-73E8-A35E858C75D9}"/>
          </ac:picMkLst>
        </pc:picChg>
      </pc:sldChg>
      <pc:sldChg chg="addSp delSp modSp add mod">
        <pc:chgData name="Luís Santos" userId="1bcb44e7-5d82-436c-b2eb-8036fed75eb8" providerId="ADAL" clId="{CBA06CE0-B705-014F-BB97-4CA7FF85A82F}" dt="2023-03-09T20:09:42.990" v="3918" actId="14100"/>
        <pc:sldMkLst>
          <pc:docMk/>
          <pc:sldMk cId="2692772600" sldId="299"/>
        </pc:sldMkLst>
        <pc:spChg chg="mod">
          <ac:chgData name="Luís Santos" userId="1bcb44e7-5d82-436c-b2eb-8036fed75eb8" providerId="ADAL" clId="{CBA06CE0-B705-014F-BB97-4CA7FF85A82F}" dt="2023-03-09T20:08:35.908" v="3892" actId="20577"/>
          <ac:spMkLst>
            <pc:docMk/>
            <pc:sldMk cId="2692772600" sldId="299"/>
            <ac:spMk id="2" creationId="{8195B791-5514-F7EA-761C-72E11BF413A8}"/>
          </ac:spMkLst>
        </pc:spChg>
        <pc:spChg chg="del">
          <ac:chgData name="Luís Santos" userId="1bcb44e7-5d82-436c-b2eb-8036fed75eb8" providerId="ADAL" clId="{CBA06CE0-B705-014F-BB97-4CA7FF85A82F}" dt="2023-03-09T20:08:46.253" v="3895" actId="478"/>
          <ac:spMkLst>
            <pc:docMk/>
            <pc:sldMk cId="2692772600" sldId="299"/>
            <ac:spMk id="3" creationId="{107D0C5D-1F08-67D2-4E62-7C36F5C15DB4}"/>
          </ac:spMkLst>
        </pc:spChg>
        <pc:spChg chg="del">
          <ac:chgData name="Luís Santos" userId="1bcb44e7-5d82-436c-b2eb-8036fed75eb8" providerId="ADAL" clId="{CBA06CE0-B705-014F-BB97-4CA7FF85A82F}" dt="2023-03-09T20:08:43.020" v="3894" actId="478"/>
          <ac:spMkLst>
            <pc:docMk/>
            <pc:sldMk cId="2692772600" sldId="299"/>
            <ac:spMk id="8" creationId="{1DD3D252-BE38-7360-8AE0-DBE646F60213}"/>
          </ac:spMkLst>
        </pc:spChg>
        <pc:spChg chg="del">
          <ac:chgData name="Luís Santos" userId="1bcb44e7-5d82-436c-b2eb-8036fed75eb8" providerId="ADAL" clId="{CBA06CE0-B705-014F-BB97-4CA7FF85A82F}" dt="2023-03-09T20:09:02.250" v="3899" actId="478"/>
          <ac:spMkLst>
            <pc:docMk/>
            <pc:sldMk cId="2692772600" sldId="299"/>
            <ac:spMk id="9" creationId="{67D673A0-D0CA-88B6-9C2A-A6D8F1DB81E1}"/>
          </ac:spMkLst>
        </pc:spChg>
        <pc:spChg chg="del">
          <ac:chgData name="Luís Santos" userId="1bcb44e7-5d82-436c-b2eb-8036fed75eb8" providerId="ADAL" clId="{CBA06CE0-B705-014F-BB97-4CA7FF85A82F}" dt="2023-03-09T20:08:55.341" v="3898" actId="478"/>
          <ac:spMkLst>
            <pc:docMk/>
            <pc:sldMk cId="2692772600" sldId="299"/>
            <ac:spMk id="10" creationId="{19B71DEF-1306-D409-DBDC-C7CF2A91DEB1}"/>
          </ac:spMkLst>
        </pc:spChg>
        <pc:spChg chg="add del mod">
          <ac:chgData name="Luís Santos" userId="1bcb44e7-5d82-436c-b2eb-8036fed75eb8" providerId="ADAL" clId="{CBA06CE0-B705-014F-BB97-4CA7FF85A82F}" dt="2023-03-09T20:08:52.408" v="3897" actId="478"/>
          <ac:spMkLst>
            <pc:docMk/>
            <pc:sldMk cId="2692772600" sldId="299"/>
            <ac:spMk id="12" creationId="{311832C0-9515-0FE6-7CB4-E4497BC42ECF}"/>
          </ac:spMkLst>
        </pc:spChg>
        <pc:spChg chg="add mod">
          <ac:chgData name="Luís Santos" userId="1bcb44e7-5d82-436c-b2eb-8036fed75eb8" providerId="ADAL" clId="{CBA06CE0-B705-014F-BB97-4CA7FF85A82F}" dt="2023-03-09T20:09:42.990" v="3918" actId="14100"/>
          <ac:spMkLst>
            <pc:docMk/>
            <pc:sldMk cId="2692772600" sldId="299"/>
            <ac:spMk id="14" creationId="{877B9B70-A1A3-394C-7FBE-22552237461D}"/>
          </ac:spMkLst>
        </pc:spChg>
        <pc:picChg chg="del">
          <ac:chgData name="Luís Santos" userId="1bcb44e7-5d82-436c-b2eb-8036fed75eb8" providerId="ADAL" clId="{CBA06CE0-B705-014F-BB97-4CA7FF85A82F}" dt="2023-03-09T20:08:39.351" v="3893" actId="478"/>
          <ac:picMkLst>
            <pc:docMk/>
            <pc:sldMk cId="2692772600" sldId="299"/>
            <ac:picMk id="6" creationId="{BA3A835E-0D6B-04EB-1F1B-52310635148E}"/>
          </ac:picMkLst>
        </pc:picChg>
        <pc:picChg chg="mod">
          <ac:chgData name="Luís Santos" userId="1bcb44e7-5d82-436c-b2eb-8036fed75eb8" providerId="ADAL" clId="{CBA06CE0-B705-014F-BB97-4CA7FF85A82F}" dt="2023-03-09T20:09:32.894" v="3916" actId="1076"/>
          <ac:picMkLst>
            <pc:docMk/>
            <pc:sldMk cId="2692772600" sldId="299"/>
            <ac:picMk id="7" creationId="{11B3274C-887E-2509-E87F-F97CDEC54D6E}"/>
          </ac:picMkLst>
        </pc:picChg>
      </pc:sldChg>
      <pc:sldChg chg="addSp delSp modSp new mod">
        <pc:chgData name="Luís Santos" userId="1bcb44e7-5d82-436c-b2eb-8036fed75eb8" providerId="ADAL" clId="{CBA06CE0-B705-014F-BB97-4CA7FF85A82F}" dt="2023-03-09T20:28:00.938" v="3996" actId="1076"/>
        <pc:sldMkLst>
          <pc:docMk/>
          <pc:sldMk cId="962584405" sldId="300"/>
        </pc:sldMkLst>
        <pc:spChg chg="mod">
          <ac:chgData name="Luís Santos" userId="1bcb44e7-5d82-436c-b2eb-8036fed75eb8" providerId="ADAL" clId="{CBA06CE0-B705-014F-BB97-4CA7FF85A82F}" dt="2023-03-09T20:10:08.354" v="3920"/>
          <ac:spMkLst>
            <pc:docMk/>
            <pc:sldMk cId="962584405" sldId="300"/>
            <ac:spMk id="2" creationId="{A3871A34-99BC-75F5-9EA3-435D7F83BA07}"/>
          </ac:spMkLst>
        </pc:spChg>
        <pc:spChg chg="del">
          <ac:chgData name="Luís Santos" userId="1bcb44e7-5d82-436c-b2eb-8036fed75eb8" providerId="ADAL" clId="{CBA06CE0-B705-014F-BB97-4CA7FF85A82F}" dt="2023-03-09T20:10:13.181" v="3921" actId="478"/>
          <ac:spMkLst>
            <pc:docMk/>
            <pc:sldMk cId="962584405" sldId="300"/>
            <ac:spMk id="3" creationId="{C3EBFA78-3D40-1A50-20E4-FFD86006387F}"/>
          </ac:spMkLst>
        </pc:spChg>
        <pc:spChg chg="add mod">
          <ac:chgData name="Luís Santos" userId="1bcb44e7-5d82-436c-b2eb-8036fed75eb8" providerId="ADAL" clId="{CBA06CE0-B705-014F-BB97-4CA7FF85A82F}" dt="2023-03-09T20:26:15.758" v="3978" actId="20577"/>
          <ac:spMkLst>
            <pc:docMk/>
            <pc:sldMk cId="962584405" sldId="300"/>
            <ac:spMk id="6" creationId="{50998840-E7F4-D2E6-EA3D-F1A30D73E04B}"/>
          </ac:spMkLst>
        </pc:spChg>
        <pc:spChg chg="add mod">
          <ac:chgData name="Luís Santos" userId="1bcb44e7-5d82-436c-b2eb-8036fed75eb8" providerId="ADAL" clId="{CBA06CE0-B705-014F-BB97-4CA7FF85A82F}" dt="2023-03-09T20:27:16.029" v="3991" actId="14100"/>
          <ac:spMkLst>
            <pc:docMk/>
            <pc:sldMk cId="962584405" sldId="300"/>
            <ac:spMk id="8" creationId="{3C592268-C675-F9F2-DB76-CE9E690231F5}"/>
          </ac:spMkLst>
        </pc:spChg>
        <pc:picChg chg="add mod">
          <ac:chgData name="Luís Santos" userId="1bcb44e7-5d82-436c-b2eb-8036fed75eb8" providerId="ADAL" clId="{CBA06CE0-B705-014F-BB97-4CA7FF85A82F}" dt="2023-03-09T20:26:39.176" v="3980" actId="1076"/>
          <ac:picMkLst>
            <pc:docMk/>
            <pc:sldMk cId="962584405" sldId="300"/>
            <ac:picMk id="7" creationId="{A1DFA606-56F6-08EA-011A-17F83E9C3437}"/>
          </ac:picMkLst>
        </pc:picChg>
        <pc:picChg chg="add mod">
          <ac:chgData name="Luís Santos" userId="1bcb44e7-5d82-436c-b2eb-8036fed75eb8" providerId="ADAL" clId="{CBA06CE0-B705-014F-BB97-4CA7FF85A82F}" dt="2023-03-09T20:27:45.479" v="3993" actId="1076"/>
          <ac:picMkLst>
            <pc:docMk/>
            <pc:sldMk cId="962584405" sldId="300"/>
            <ac:picMk id="9" creationId="{BF1B139B-81F9-D6E0-A520-9C23EA1A614C}"/>
          </ac:picMkLst>
        </pc:picChg>
        <pc:picChg chg="add mod">
          <ac:chgData name="Luís Santos" userId="1bcb44e7-5d82-436c-b2eb-8036fed75eb8" providerId="ADAL" clId="{CBA06CE0-B705-014F-BB97-4CA7FF85A82F}" dt="2023-03-09T20:28:00.938" v="3996" actId="1076"/>
          <ac:picMkLst>
            <pc:docMk/>
            <pc:sldMk cId="962584405" sldId="300"/>
            <ac:picMk id="10" creationId="{1CEB065D-CDD7-8F27-1492-C23658030066}"/>
          </ac:picMkLst>
        </pc:picChg>
      </pc:sldChg>
      <pc:sldChg chg="addSp delSp modSp new mod modAnim">
        <pc:chgData name="Luís Santos" userId="1bcb44e7-5d82-436c-b2eb-8036fed75eb8" providerId="ADAL" clId="{CBA06CE0-B705-014F-BB97-4CA7FF85A82F}" dt="2023-03-09T21:10:26.766" v="4049" actId="20577"/>
        <pc:sldMkLst>
          <pc:docMk/>
          <pc:sldMk cId="4059124096" sldId="301"/>
        </pc:sldMkLst>
        <pc:spChg chg="mod">
          <ac:chgData name="Luís Santos" userId="1bcb44e7-5d82-436c-b2eb-8036fed75eb8" providerId="ADAL" clId="{CBA06CE0-B705-014F-BB97-4CA7FF85A82F}" dt="2023-03-09T21:10:26.766" v="4049" actId="20577"/>
          <ac:spMkLst>
            <pc:docMk/>
            <pc:sldMk cId="4059124096" sldId="301"/>
            <ac:spMk id="2" creationId="{8F7CCE74-DC99-7AB1-FF8F-4E4C291EC040}"/>
          </ac:spMkLst>
        </pc:spChg>
        <pc:spChg chg="del">
          <ac:chgData name="Luís Santos" userId="1bcb44e7-5d82-436c-b2eb-8036fed75eb8" providerId="ADAL" clId="{CBA06CE0-B705-014F-BB97-4CA7FF85A82F}" dt="2023-03-09T20:28:16.810" v="3999" actId="478"/>
          <ac:spMkLst>
            <pc:docMk/>
            <pc:sldMk cId="4059124096" sldId="301"/>
            <ac:spMk id="3" creationId="{ECAB3CAB-BEF3-2110-A213-E7EC72D5B70D}"/>
          </ac:spMkLst>
        </pc:spChg>
        <pc:picChg chg="add mod">
          <ac:chgData name="Luís Santos" userId="1bcb44e7-5d82-436c-b2eb-8036fed75eb8" providerId="ADAL" clId="{CBA06CE0-B705-014F-BB97-4CA7FF85A82F}" dt="2023-03-09T20:30:23.127" v="4002" actId="1076"/>
          <ac:picMkLst>
            <pc:docMk/>
            <pc:sldMk cId="4059124096" sldId="301"/>
            <ac:picMk id="6" creationId="{05B92F1E-E53A-9EC4-2959-AEC47D845DD4}"/>
          </ac:picMkLst>
        </pc:picChg>
        <pc:picChg chg="add mod">
          <ac:chgData name="Luís Santos" userId="1bcb44e7-5d82-436c-b2eb-8036fed75eb8" providerId="ADAL" clId="{CBA06CE0-B705-014F-BB97-4CA7FF85A82F}" dt="2023-03-09T21:08:43.880" v="4032" actId="1076"/>
          <ac:picMkLst>
            <pc:docMk/>
            <pc:sldMk cId="4059124096" sldId="301"/>
            <ac:picMk id="7" creationId="{B667AB99-4F46-2AE9-27FB-3A6DB4E7B09A}"/>
          </ac:picMkLst>
        </pc:picChg>
        <pc:picChg chg="add mod">
          <ac:chgData name="Luís Santos" userId="1bcb44e7-5d82-436c-b2eb-8036fed75eb8" providerId="ADAL" clId="{CBA06CE0-B705-014F-BB97-4CA7FF85A82F}" dt="2023-03-09T21:08:51.445" v="4033" actId="1076"/>
          <ac:picMkLst>
            <pc:docMk/>
            <pc:sldMk cId="4059124096" sldId="301"/>
            <ac:picMk id="8" creationId="{516D4472-D3ED-36F7-E29F-B9C779B6883A}"/>
          </ac:picMkLst>
        </pc:picChg>
        <pc:picChg chg="add mod">
          <ac:chgData name="Luís Santos" userId="1bcb44e7-5d82-436c-b2eb-8036fed75eb8" providerId="ADAL" clId="{CBA06CE0-B705-014F-BB97-4CA7FF85A82F}" dt="2023-03-09T21:09:17.347" v="4039" actId="1076"/>
          <ac:picMkLst>
            <pc:docMk/>
            <pc:sldMk cId="4059124096" sldId="301"/>
            <ac:picMk id="9" creationId="{A911825B-8565-FBFF-654B-8C1D1B48C9FE}"/>
          </ac:picMkLst>
        </pc:picChg>
        <pc:picChg chg="add mod">
          <ac:chgData name="Luís Santos" userId="1bcb44e7-5d82-436c-b2eb-8036fed75eb8" providerId="ADAL" clId="{CBA06CE0-B705-014F-BB97-4CA7FF85A82F}" dt="2023-03-09T21:09:22.956" v="4041" actId="14100"/>
          <ac:picMkLst>
            <pc:docMk/>
            <pc:sldMk cId="4059124096" sldId="301"/>
            <ac:picMk id="10" creationId="{C571EF61-1AE0-D326-4B84-4D81382EB9CF}"/>
          </ac:picMkLst>
        </pc:picChg>
      </pc:sldChg>
      <pc:sldChg chg="addSp modSp new mod">
        <pc:chgData name="Luís Santos" userId="1bcb44e7-5d82-436c-b2eb-8036fed75eb8" providerId="ADAL" clId="{CBA06CE0-B705-014F-BB97-4CA7FF85A82F}" dt="2023-03-09T21:17:47.530" v="4311" actId="20577"/>
        <pc:sldMkLst>
          <pc:docMk/>
          <pc:sldMk cId="1482901681" sldId="302"/>
        </pc:sldMkLst>
        <pc:spChg chg="mod">
          <ac:chgData name="Luís Santos" userId="1bcb44e7-5d82-436c-b2eb-8036fed75eb8" providerId="ADAL" clId="{CBA06CE0-B705-014F-BB97-4CA7FF85A82F}" dt="2023-03-09T21:10:38.129" v="4051"/>
          <ac:spMkLst>
            <pc:docMk/>
            <pc:sldMk cId="1482901681" sldId="302"/>
            <ac:spMk id="2" creationId="{CC26D106-CA0F-DDD2-BC3B-5EA25C424D22}"/>
          </ac:spMkLst>
        </pc:spChg>
        <pc:spChg chg="mod">
          <ac:chgData name="Luís Santos" userId="1bcb44e7-5d82-436c-b2eb-8036fed75eb8" providerId="ADAL" clId="{CBA06CE0-B705-014F-BB97-4CA7FF85A82F}" dt="2023-03-09T21:17:47.530" v="4311" actId="20577"/>
          <ac:spMkLst>
            <pc:docMk/>
            <pc:sldMk cId="1482901681" sldId="302"/>
            <ac:spMk id="3" creationId="{D5A2DFB0-D308-AB85-8FD8-DEAB978F2D2B}"/>
          </ac:spMkLst>
        </pc:spChg>
        <pc:picChg chg="add mod">
          <ac:chgData name="Luís Santos" userId="1bcb44e7-5d82-436c-b2eb-8036fed75eb8" providerId="ADAL" clId="{CBA06CE0-B705-014F-BB97-4CA7FF85A82F}" dt="2023-03-09T21:17:25.924" v="4308" actId="1038"/>
          <ac:picMkLst>
            <pc:docMk/>
            <pc:sldMk cId="1482901681" sldId="302"/>
            <ac:picMk id="6" creationId="{7425CC17-444C-B0B9-9C61-A997AB0A9CBC}"/>
          </ac:picMkLst>
        </pc:picChg>
        <pc:picChg chg="add mod">
          <ac:chgData name="Luís Santos" userId="1bcb44e7-5d82-436c-b2eb-8036fed75eb8" providerId="ADAL" clId="{CBA06CE0-B705-014F-BB97-4CA7FF85A82F}" dt="2023-03-09T21:17:21.170" v="4282" actId="1038"/>
          <ac:picMkLst>
            <pc:docMk/>
            <pc:sldMk cId="1482901681" sldId="302"/>
            <ac:picMk id="7" creationId="{9DC73522-D3BF-2694-1A60-B8F8C6DF4C47}"/>
          </ac:picMkLst>
        </pc:picChg>
      </pc:sldChg>
      <pc:sldMasterChg chg="modSldLayout">
        <pc:chgData name="Luís Santos" userId="1bcb44e7-5d82-436c-b2eb-8036fed75eb8" providerId="ADAL" clId="{CBA06CE0-B705-014F-BB97-4CA7FF85A82F}" dt="2023-03-01T21:25:50.223" v="1273" actId="14100"/>
        <pc:sldMasterMkLst>
          <pc:docMk/>
          <pc:sldMasterMk cId="0" sldId="2147483649"/>
        </pc:sldMasterMkLst>
        <pc:sldLayoutChg chg="modSp mod">
          <pc:chgData name="Luís Santos" userId="1bcb44e7-5d82-436c-b2eb-8036fed75eb8" providerId="ADAL" clId="{CBA06CE0-B705-014F-BB97-4CA7FF85A82F}" dt="2023-03-01T21:25:50.223" v="1273" actId="14100"/>
          <pc:sldLayoutMkLst>
            <pc:docMk/>
            <pc:sldMasterMk cId="0" sldId="2147483649"/>
            <pc:sldLayoutMk cId="0" sldId="2147483662"/>
          </pc:sldLayoutMkLst>
          <pc:spChg chg="mod">
            <ac:chgData name="Luís Santos" userId="1bcb44e7-5d82-436c-b2eb-8036fed75eb8" providerId="ADAL" clId="{CBA06CE0-B705-014F-BB97-4CA7FF85A82F}" dt="2023-03-01T21:25:50.223" v="1273" actId="14100"/>
            <ac:spMkLst>
              <pc:docMk/>
              <pc:sldMasterMk cId="0" sldId="2147483649"/>
              <pc:sldLayoutMk cId="0" sldId="2147483662"/>
              <ac:spMk id="4" creationId="{00000000-0000-0000-0000-000000000000}"/>
            </ac:spMkLst>
          </pc:spChg>
        </pc:sldLayoutChg>
      </pc:sldMasterChg>
    </pc:docChg>
  </pc:docChgLst>
  <pc:docChgLst>
    <pc:chgData name="Luís Santos" userId="1bcb44e7-5d82-436c-b2eb-8036fed75eb8" providerId="ADAL" clId="{37234B34-3183-7E4A-805E-2E93B769C143}"/>
    <pc:docChg chg="addSld modSld">
      <pc:chgData name="Luís Santos" userId="1bcb44e7-5d82-436c-b2eb-8036fed75eb8" providerId="ADAL" clId="{37234B34-3183-7E4A-805E-2E93B769C143}" dt="2023-02-16T21:12:46.599" v="434" actId="14100"/>
      <pc:docMkLst>
        <pc:docMk/>
      </pc:docMkLst>
      <pc:sldChg chg="addSp modSp modAnim">
        <pc:chgData name="Luís Santos" userId="1bcb44e7-5d82-436c-b2eb-8036fed75eb8" providerId="ADAL" clId="{37234B34-3183-7E4A-805E-2E93B769C143}" dt="2023-02-16T14:14:48.715" v="47"/>
        <pc:sldMkLst>
          <pc:docMk/>
          <pc:sldMk cId="987537244" sldId="257"/>
        </pc:sldMkLst>
        <pc:spChg chg="add mod">
          <ac:chgData name="Luís Santos" userId="1bcb44e7-5d82-436c-b2eb-8036fed75eb8" providerId="ADAL" clId="{37234B34-3183-7E4A-805E-2E93B769C143}" dt="2023-02-16T14:14:02.700" v="43" actId="164"/>
          <ac:spMkLst>
            <pc:docMk/>
            <pc:sldMk cId="987537244" sldId="257"/>
            <ac:spMk id="7" creationId="{858D9193-485B-9400-22A9-ACA956140614}"/>
          </ac:spMkLst>
        </pc:spChg>
        <pc:spChg chg="add mod">
          <ac:chgData name="Luís Santos" userId="1bcb44e7-5d82-436c-b2eb-8036fed75eb8" providerId="ADAL" clId="{37234B34-3183-7E4A-805E-2E93B769C143}" dt="2023-02-16T14:14:02.700" v="43" actId="164"/>
          <ac:spMkLst>
            <pc:docMk/>
            <pc:sldMk cId="987537244" sldId="257"/>
            <ac:spMk id="12" creationId="{DA902540-EDB9-2CD6-AA5A-074372C7C6C1}"/>
          </ac:spMkLst>
        </pc:spChg>
        <pc:spChg chg="add mod">
          <ac:chgData name="Luís Santos" userId="1bcb44e7-5d82-436c-b2eb-8036fed75eb8" providerId="ADAL" clId="{37234B34-3183-7E4A-805E-2E93B769C143}" dt="2023-02-16T14:14:47.260" v="46" actId="164"/>
          <ac:spMkLst>
            <pc:docMk/>
            <pc:sldMk cId="987537244" sldId="257"/>
            <ac:spMk id="13" creationId="{FF2D6149-EC04-0BC7-082A-56D68D01EFB3}"/>
          </ac:spMkLst>
        </pc:spChg>
        <pc:grpChg chg="add mod">
          <ac:chgData name="Luís Santos" userId="1bcb44e7-5d82-436c-b2eb-8036fed75eb8" providerId="ADAL" clId="{37234B34-3183-7E4A-805E-2E93B769C143}" dt="2023-02-16T14:14:09.645" v="44" actId="164"/>
          <ac:grpSpMkLst>
            <pc:docMk/>
            <pc:sldMk cId="987537244" sldId="257"/>
            <ac:grpSpMk id="28" creationId="{36690BA3-44E1-375B-0913-11EE27E204C4}"/>
          </ac:grpSpMkLst>
        </pc:grpChg>
        <pc:grpChg chg="add mod">
          <ac:chgData name="Luís Santos" userId="1bcb44e7-5d82-436c-b2eb-8036fed75eb8" providerId="ADAL" clId="{37234B34-3183-7E4A-805E-2E93B769C143}" dt="2023-02-16T14:14:47.260" v="46" actId="164"/>
          <ac:grpSpMkLst>
            <pc:docMk/>
            <pc:sldMk cId="987537244" sldId="257"/>
            <ac:grpSpMk id="29" creationId="{DB30C12D-3658-F187-B3B8-E879704920EC}"/>
          </ac:grpSpMkLst>
        </pc:grpChg>
        <pc:grpChg chg="add mod">
          <ac:chgData name="Luís Santos" userId="1bcb44e7-5d82-436c-b2eb-8036fed75eb8" providerId="ADAL" clId="{37234B34-3183-7E4A-805E-2E93B769C143}" dt="2023-02-16T14:14:47.260" v="46" actId="164"/>
          <ac:grpSpMkLst>
            <pc:docMk/>
            <pc:sldMk cId="987537244" sldId="257"/>
            <ac:grpSpMk id="30" creationId="{E1A051BA-9520-F234-C4EF-0E5FB8CDDDAC}"/>
          </ac:grpSpMkLst>
        </pc:grpChg>
        <pc:picChg chg="add mod">
          <ac:chgData name="Luís Santos" userId="1bcb44e7-5d82-436c-b2eb-8036fed75eb8" providerId="ADAL" clId="{37234B34-3183-7E4A-805E-2E93B769C143}" dt="2023-02-16T14:11:47.646" v="38" actId="1076"/>
          <ac:picMkLst>
            <pc:docMk/>
            <pc:sldMk cId="987537244" sldId="257"/>
            <ac:picMk id="6" creationId="{AD41282A-673C-5F8F-7A7D-3C6E4A530FF6}"/>
          </ac:picMkLst>
        </pc:picChg>
        <pc:cxnChg chg="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9" creationId="{A829A104-F87F-9766-57CF-A6E38AD91CB0}"/>
          </ac:cxnSpMkLst>
        </pc:cxnChg>
        <pc:cxnChg chg="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5" creationId="{6903F700-DAE9-8822-8494-A1B3C083271B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6" creationId="{A1E5B41F-BFC8-76DC-3485-C3BE21E011E1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9" creationId="{AF152B52-FF46-E2F5-3ECE-4E2971E9E2E5}"/>
          </ac:cxnSpMkLst>
        </pc:cxnChg>
        <pc:cxnChg chg="add mod">
          <ac:chgData name="Luís Santos" userId="1bcb44e7-5d82-436c-b2eb-8036fed75eb8" providerId="ADAL" clId="{37234B34-3183-7E4A-805E-2E93B769C143}" dt="2023-02-16T14:14:09.645" v="44" actId="164"/>
          <ac:cxnSpMkLst>
            <pc:docMk/>
            <pc:sldMk cId="987537244" sldId="257"/>
            <ac:cxnSpMk id="21" creationId="{F141CDFB-A91E-72FA-397E-7B7579919CCB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22" creationId="{56495934-80C3-D8C3-9D7A-5E9352E7B94F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25" creationId="{8362A1D1-B141-C1AF-4AEA-138211AD1E47}"/>
          </ac:cxnSpMkLst>
        </pc:cxnChg>
      </pc:sldChg>
      <pc:sldChg chg="addSp modSp">
        <pc:chgData name="Luís Santos" userId="1bcb44e7-5d82-436c-b2eb-8036fed75eb8" providerId="ADAL" clId="{37234B34-3183-7E4A-805E-2E93B769C143}" dt="2023-02-16T14:06:32.496" v="11" actId="1035"/>
        <pc:sldMkLst>
          <pc:docMk/>
          <pc:sldMk cId="2977522042" sldId="259"/>
        </pc:sldMkLst>
        <pc:picChg chg="add mod">
          <ac:chgData name="Luís Santos" userId="1bcb44e7-5d82-436c-b2eb-8036fed75eb8" providerId="ADAL" clId="{37234B34-3183-7E4A-805E-2E93B769C143}" dt="2023-02-16T14:06:32.496" v="11" actId="1035"/>
          <ac:picMkLst>
            <pc:docMk/>
            <pc:sldMk cId="2977522042" sldId="259"/>
            <ac:picMk id="6" creationId="{5AC9C0CF-ED21-6063-010A-9B3CD73D63C5}"/>
          </ac:picMkLst>
        </pc:picChg>
      </pc:sldChg>
      <pc:sldChg chg="addSp modSp modAnim">
        <pc:chgData name="Luís Santos" userId="1bcb44e7-5d82-436c-b2eb-8036fed75eb8" providerId="ADAL" clId="{37234B34-3183-7E4A-805E-2E93B769C143}" dt="2023-02-16T14:19:27.595" v="57"/>
        <pc:sldMkLst>
          <pc:docMk/>
          <pc:sldMk cId="3721092752" sldId="260"/>
        </pc:sldMkLst>
        <pc:spChg chg="add mod">
          <ac:chgData name="Luís Santos" userId="1bcb44e7-5d82-436c-b2eb-8036fed75eb8" providerId="ADAL" clId="{37234B34-3183-7E4A-805E-2E93B769C143}" dt="2023-02-16T14:16:28.375" v="52" actId="767"/>
          <ac:spMkLst>
            <pc:docMk/>
            <pc:sldMk cId="3721092752" sldId="260"/>
            <ac:spMk id="7" creationId="{364EA6D3-BEAD-7240-1B62-74EA5DF9C11C}"/>
          </ac:spMkLst>
        </pc:spChg>
        <pc:spChg chg="add mod">
          <ac:chgData name="Luís Santos" userId="1bcb44e7-5d82-436c-b2eb-8036fed75eb8" providerId="ADAL" clId="{37234B34-3183-7E4A-805E-2E93B769C143}" dt="2023-02-16T14:17:26.394" v="53"/>
          <ac:spMkLst>
            <pc:docMk/>
            <pc:sldMk cId="3721092752" sldId="260"/>
            <ac:spMk id="8" creationId="{62FB6161-774A-1349-3C1C-A3DBCC187D28}"/>
          </ac:spMkLst>
        </pc:spChg>
        <pc:picChg chg="add mod">
          <ac:chgData name="Luís Santos" userId="1bcb44e7-5d82-436c-b2eb-8036fed75eb8" providerId="ADAL" clId="{37234B34-3183-7E4A-805E-2E93B769C143}" dt="2023-02-16T14:16:03.597" v="51" actId="1076"/>
          <ac:picMkLst>
            <pc:docMk/>
            <pc:sldMk cId="3721092752" sldId="260"/>
            <ac:picMk id="6" creationId="{92402E56-9DA3-CE24-0908-198F44D64B15}"/>
          </ac:picMkLst>
        </pc:picChg>
        <pc:cxnChg chg="add mod">
          <ac:chgData name="Luís Santos" userId="1bcb44e7-5d82-436c-b2eb-8036fed75eb8" providerId="ADAL" clId="{37234B34-3183-7E4A-805E-2E93B769C143}" dt="2023-02-16T14:18:35.535" v="55"/>
          <ac:cxnSpMkLst>
            <pc:docMk/>
            <pc:sldMk cId="3721092752" sldId="260"/>
            <ac:cxnSpMk id="11" creationId="{5E2D9BFE-D3A4-AA5C-44C6-BF58C7235CBE}"/>
          </ac:cxnSpMkLst>
        </pc:cxnChg>
      </pc:sldChg>
      <pc:sldChg chg="addSp modSp">
        <pc:chgData name="Luís Santos" userId="1bcb44e7-5d82-436c-b2eb-8036fed75eb8" providerId="ADAL" clId="{37234B34-3183-7E4A-805E-2E93B769C143}" dt="2023-02-16T14:21:55.949" v="59" actId="14100"/>
        <pc:sldMkLst>
          <pc:docMk/>
          <pc:sldMk cId="1018327997" sldId="261"/>
        </pc:sldMkLst>
        <pc:picChg chg="add mod">
          <ac:chgData name="Luís Santos" userId="1bcb44e7-5d82-436c-b2eb-8036fed75eb8" providerId="ADAL" clId="{37234B34-3183-7E4A-805E-2E93B769C143}" dt="2023-02-16T14:21:55.949" v="59" actId="14100"/>
          <ac:picMkLst>
            <pc:docMk/>
            <pc:sldMk cId="1018327997" sldId="261"/>
            <ac:picMk id="6" creationId="{55397492-6874-D8A0-AA38-5F07735F416F}"/>
          </ac:picMkLst>
        </pc:picChg>
        <pc:picChg chg="add mod">
          <ac:chgData name="Luís Santos" userId="1bcb44e7-5d82-436c-b2eb-8036fed75eb8" providerId="ADAL" clId="{37234B34-3183-7E4A-805E-2E93B769C143}" dt="2023-02-16T14:21:44.398" v="58"/>
          <ac:picMkLst>
            <pc:docMk/>
            <pc:sldMk cId="1018327997" sldId="261"/>
            <ac:picMk id="7" creationId="{0E7B60FF-9900-B1EC-19B7-DC2A3A764FCF}"/>
          </ac:picMkLst>
        </pc:picChg>
      </pc:sldChg>
      <pc:sldChg chg="addSp modSp">
        <pc:chgData name="Luís Santos" userId="1bcb44e7-5d82-436c-b2eb-8036fed75eb8" providerId="ADAL" clId="{37234B34-3183-7E4A-805E-2E93B769C143}" dt="2023-02-16T14:40:13.764" v="64" actId="767"/>
        <pc:sldMkLst>
          <pc:docMk/>
          <pc:sldMk cId="2251511473" sldId="262"/>
        </pc:sldMkLst>
        <pc:spChg chg="add mod">
          <ac:chgData name="Luís Santos" userId="1bcb44e7-5d82-436c-b2eb-8036fed75eb8" providerId="ADAL" clId="{37234B34-3183-7E4A-805E-2E93B769C143}" dt="2023-02-16T14:33:25.475" v="60" actId="767"/>
          <ac:spMkLst>
            <pc:docMk/>
            <pc:sldMk cId="2251511473" sldId="262"/>
            <ac:spMk id="7" creationId="{30EB3700-0F22-8688-4CD5-7016F7B302AC}"/>
          </ac:spMkLst>
        </pc:spChg>
        <pc:spChg chg="add mod">
          <ac:chgData name="Luís Santos" userId="1bcb44e7-5d82-436c-b2eb-8036fed75eb8" providerId="ADAL" clId="{37234B34-3183-7E4A-805E-2E93B769C143}" dt="2023-02-16T14:33:52.009" v="61"/>
          <ac:spMkLst>
            <pc:docMk/>
            <pc:sldMk cId="2251511473" sldId="262"/>
            <ac:spMk id="8" creationId="{9AD7E67C-2465-DA88-C59D-3D85E5B8738F}"/>
          </ac:spMkLst>
        </pc:spChg>
        <pc:spChg chg="add mod">
          <ac:chgData name="Luís Santos" userId="1bcb44e7-5d82-436c-b2eb-8036fed75eb8" providerId="ADAL" clId="{37234B34-3183-7E4A-805E-2E93B769C143}" dt="2023-02-16T14:35:34.059" v="63" actId="767"/>
          <ac:spMkLst>
            <pc:docMk/>
            <pc:sldMk cId="2251511473" sldId="262"/>
            <ac:spMk id="14" creationId="{D7CEEC57-231E-251D-F1AD-A3CBE3E736F6}"/>
          </ac:spMkLst>
        </pc:spChg>
        <pc:spChg chg="add mod">
          <ac:chgData name="Luís Santos" userId="1bcb44e7-5d82-436c-b2eb-8036fed75eb8" providerId="ADAL" clId="{37234B34-3183-7E4A-805E-2E93B769C143}" dt="2023-02-16T14:40:13.764" v="64" actId="767"/>
          <ac:spMkLst>
            <pc:docMk/>
            <pc:sldMk cId="2251511473" sldId="262"/>
            <ac:spMk id="15" creationId="{5E72B923-CEB4-A143-DEE7-06627EF7C684}"/>
          </ac:spMkLst>
        </pc:spChg>
        <pc:cxnChg chg="add mod">
          <ac:chgData name="Luís Santos" userId="1bcb44e7-5d82-436c-b2eb-8036fed75eb8" providerId="ADAL" clId="{37234B34-3183-7E4A-805E-2E93B769C143}" dt="2023-02-16T14:34:44.575" v="62"/>
          <ac:cxnSpMkLst>
            <pc:docMk/>
            <pc:sldMk cId="2251511473" sldId="262"/>
            <ac:cxnSpMk id="11" creationId="{90DC3EE1-8567-6558-BB06-313272825A1C}"/>
          </ac:cxnSpMkLst>
        </pc:cxnChg>
      </pc:sldChg>
      <pc:sldChg chg="addSp modSp">
        <pc:chgData name="Luís Santos" userId="1bcb44e7-5d82-436c-b2eb-8036fed75eb8" providerId="ADAL" clId="{37234B34-3183-7E4A-805E-2E93B769C143}" dt="2023-02-16T15:54:33.577" v="66"/>
        <pc:sldMkLst>
          <pc:docMk/>
          <pc:sldMk cId="2138857237" sldId="263"/>
        </pc:sldMkLst>
        <pc:spChg chg="add mod">
          <ac:chgData name="Luís Santos" userId="1bcb44e7-5d82-436c-b2eb-8036fed75eb8" providerId="ADAL" clId="{37234B34-3183-7E4A-805E-2E93B769C143}" dt="2023-02-16T15:54:33.577" v="66"/>
          <ac:spMkLst>
            <pc:docMk/>
            <pc:sldMk cId="2138857237" sldId="263"/>
            <ac:spMk id="8" creationId="{C6FF7B5A-1439-B7ED-BF2A-8922EADCA2E7}"/>
          </ac:spMkLst>
        </pc:spChg>
        <pc:picChg chg="add mod">
          <ac:chgData name="Luís Santos" userId="1bcb44e7-5d82-436c-b2eb-8036fed75eb8" providerId="ADAL" clId="{37234B34-3183-7E4A-805E-2E93B769C143}" dt="2023-02-16T14:55:08.313" v="65" actId="931"/>
          <ac:picMkLst>
            <pc:docMk/>
            <pc:sldMk cId="2138857237" sldId="263"/>
            <ac:picMk id="7" creationId="{E6C0E998-EC4D-38C5-BE02-2836D83AD2D0}"/>
          </ac:picMkLst>
        </pc:picChg>
      </pc:sldChg>
      <pc:sldChg chg="addSp modSp new mod">
        <pc:chgData name="Luís Santos" userId="1bcb44e7-5d82-436c-b2eb-8036fed75eb8" providerId="ADAL" clId="{37234B34-3183-7E4A-805E-2E93B769C143}" dt="2023-02-16T21:12:46.599" v="434" actId="14100"/>
        <pc:sldMkLst>
          <pc:docMk/>
          <pc:sldMk cId="1816247520" sldId="264"/>
        </pc:sldMkLst>
        <pc:spChg chg="mod">
          <ac:chgData name="Luís Santos" userId="1bcb44e7-5d82-436c-b2eb-8036fed75eb8" providerId="ADAL" clId="{37234B34-3183-7E4A-805E-2E93B769C143}" dt="2023-02-16T21:03:53.114" v="70"/>
          <ac:spMkLst>
            <pc:docMk/>
            <pc:sldMk cId="1816247520" sldId="264"/>
            <ac:spMk id="2" creationId="{831E4ECA-53AF-508D-8D91-24D8108C4E9D}"/>
          </ac:spMkLst>
        </pc:spChg>
        <pc:spChg chg="mod">
          <ac:chgData name="Luís Santos" userId="1bcb44e7-5d82-436c-b2eb-8036fed75eb8" providerId="ADAL" clId="{37234B34-3183-7E4A-805E-2E93B769C143}" dt="2023-02-16T21:06:23.502" v="241" actId="14100"/>
          <ac:spMkLst>
            <pc:docMk/>
            <pc:sldMk cId="1816247520" sldId="264"/>
            <ac:spMk id="3" creationId="{59881746-6043-A17D-E99D-7B96A999FF41}"/>
          </ac:spMkLst>
        </pc:spChg>
        <pc:spChg chg="add mod">
          <ac:chgData name="Luís Santos" userId="1bcb44e7-5d82-436c-b2eb-8036fed75eb8" providerId="ADAL" clId="{37234B34-3183-7E4A-805E-2E93B769C143}" dt="2023-02-16T21:12:46.599" v="434" actId="14100"/>
          <ac:spMkLst>
            <pc:docMk/>
            <pc:sldMk cId="1816247520" sldId="264"/>
            <ac:spMk id="8" creationId="{3345AD22-D3FE-93D5-2EFB-67F78492BF4F}"/>
          </ac:spMkLst>
        </pc:spChg>
        <pc:picChg chg="add mod">
          <ac:chgData name="Luís Santos" userId="1bcb44e7-5d82-436c-b2eb-8036fed75eb8" providerId="ADAL" clId="{37234B34-3183-7E4A-805E-2E93B769C143}" dt="2023-02-16T21:10:23.681" v="387" actId="1038"/>
          <ac:picMkLst>
            <pc:docMk/>
            <pc:sldMk cId="1816247520" sldId="264"/>
            <ac:picMk id="7" creationId="{F4DF6769-53F5-6C4D-0879-AB7E752B81AA}"/>
          </ac:picMkLst>
        </pc:picChg>
      </pc:sldChg>
    </pc:docChg>
  </pc:docChgLst>
  <pc:docChgLst>
    <pc:chgData name="Luís Paulo Peixoto Santos" userId="1bcb44e7-5d82-436c-b2eb-8036fed75eb8" providerId="ADAL" clId="{64311114-C160-834B-934E-6F2429D5B088}"/>
    <pc:docChg chg="custSel modSld">
      <pc:chgData name="Luís Paulo Peixoto Santos" userId="1bcb44e7-5d82-436c-b2eb-8036fed75eb8" providerId="ADAL" clId="{64311114-C160-834B-934E-6F2429D5B088}" dt="2024-02-21T17:39:39.547" v="35" actId="20577"/>
      <pc:docMkLst>
        <pc:docMk/>
      </pc:docMkLst>
      <pc:sldChg chg="addSp delSp modSp mod delAnim modAnim">
        <pc:chgData name="Luís Paulo Peixoto Santos" userId="1bcb44e7-5d82-436c-b2eb-8036fed75eb8" providerId="ADAL" clId="{64311114-C160-834B-934E-6F2429D5B088}" dt="2024-02-08T12:21:17.941" v="23"/>
        <pc:sldMkLst>
          <pc:docMk/>
          <pc:sldMk cId="507501826" sldId="259"/>
        </pc:sldMkLst>
        <pc:graphicFrameChg chg="add mod">
          <ac:chgData name="Luís Paulo Peixoto Santos" userId="1bcb44e7-5d82-436c-b2eb-8036fed75eb8" providerId="ADAL" clId="{64311114-C160-834B-934E-6F2429D5B088}" dt="2024-02-08T12:20:51.027" v="22" actId="14100"/>
          <ac:graphicFrameMkLst>
            <pc:docMk/>
            <pc:sldMk cId="507501826" sldId="259"/>
            <ac:graphicFrameMk id="6" creationId="{E2E2B7D2-4183-DBB8-E3E0-5D3D60F13EC2}"/>
          </ac:graphicFrameMkLst>
        </pc:graphicFrameChg>
        <pc:graphicFrameChg chg="del">
          <ac:chgData name="Luís Paulo Peixoto Santos" userId="1bcb44e7-5d82-436c-b2eb-8036fed75eb8" providerId="ADAL" clId="{64311114-C160-834B-934E-6F2429D5B088}" dt="2024-02-08T12:20:01.407" v="0" actId="478"/>
          <ac:graphicFrameMkLst>
            <pc:docMk/>
            <pc:sldMk cId="507501826" sldId="259"/>
            <ac:graphicFrameMk id="7" creationId="{962FF96B-7D4F-6614-24A4-89C32B4E0D01}"/>
          </ac:graphicFrameMkLst>
        </pc:graphicFrameChg>
        <pc:graphicFrameChg chg="del">
          <ac:chgData name="Luís Paulo Peixoto Santos" userId="1bcb44e7-5d82-436c-b2eb-8036fed75eb8" providerId="ADAL" clId="{64311114-C160-834B-934E-6F2429D5B088}" dt="2024-02-08T12:20:18.423" v="8" actId="478"/>
          <ac:graphicFrameMkLst>
            <pc:docMk/>
            <pc:sldMk cId="507501826" sldId="259"/>
            <ac:graphicFrameMk id="8" creationId="{7E2EF534-5DFF-BE72-BE46-A7478FB5FADF}"/>
          </ac:graphicFrameMkLst>
        </pc:graphicFrameChg>
        <pc:graphicFrameChg chg="add mod">
          <ac:chgData name="Luís Paulo Peixoto Santos" userId="1bcb44e7-5d82-436c-b2eb-8036fed75eb8" providerId="ADAL" clId="{64311114-C160-834B-934E-6F2429D5B088}" dt="2024-02-08T12:20:51.027" v="22" actId="14100"/>
          <ac:graphicFrameMkLst>
            <pc:docMk/>
            <pc:sldMk cId="507501826" sldId="259"/>
            <ac:graphicFrameMk id="9" creationId="{BDC1D137-347C-5641-8CF7-72AF84DC4E3C}"/>
          </ac:graphicFrameMkLst>
        </pc:graphicFrameChg>
      </pc:sldChg>
      <pc:sldChg chg="modSp">
        <pc:chgData name="Luís Paulo Peixoto Santos" userId="1bcb44e7-5d82-436c-b2eb-8036fed75eb8" providerId="ADAL" clId="{64311114-C160-834B-934E-6F2429D5B088}" dt="2024-02-21T17:32:09.955" v="27" actId="20577"/>
        <pc:sldMkLst>
          <pc:docMk/>
          <pc:sldMk cId="1227177142" sldId="275"/>
        </pc:sldMkLst>
        <pc:spChg chg="mod">
          <ac:chgData name="Luís Paulo Peixoto Santos" userId="1bcb44e7-5d82-436c-b2eb-8036fed75eb8" providerId="ADAL" clId="{64311114-C160-834B-934E-6F2429D5B088}" dt="2024-02-21T17:32:09.955" v="27" actId="20577"/>
          <ac:spMkLst>
            <pc:docMk/>
            <pc:sldMk cId="1227177142" sldId="275"/>
            <ac:spMk id="16" creationId="{202424F1-3875-8DBF-BA68-59255AD31DE8}"/>
          </ac:spMkLst>
        </pc:spChg>
        <pc:cxnChg chg="mod">
          <ac:chgData name="Luís Paulo Peixoto Santos" userId="1bcb44e7-5d82-436c-b2eb-8036fed75eb8" providerId="ADAL" clId="{64311114-C160-834B-934E-6F2429D5B088}" dt="2024-02-21T17:32:09.955" v="27" actId="20577"/>
          <ac:cxnSpMkLst>
            <pc:docMk/>
            <pc:sldMk cId="1227177142" sldId="275"/>
            <ac:cxnSpMk id="17" creationId="{F088E522-801D-BFE3-BDC3-CD4D7A65AC12}"/>
          </ac:cxnSpMkLst>
        </pc:cxnChg>
      </pc:sldChg>
      <pc:sldChg chg="modSp">
        <pc:chgData name="Luís Paulo Peixoto Santos" userId="1bcb44e7-5d82-436c-b2eb-8036fed75eb8" providerId="ADAL" clId="{64311114-C160-834B-934E-6F2429D5B088}" dt="2024-02-21T17:39:39.547" v="35" actId="20577"/>
        <pc:sldMkLst>
          <pc:docMk/>
          <pc:sldMk cId="3851884144" sldId="288"/>
        </pc:sldMkLst>
        <pc:spChg chg="mod">
          <ac:chgData name="Luís Paulo Peixoto Santos" userId="1bcb44e7-5d82-436c-b2eb-8036fed75eb8" providerId="ADAL" clId="{64311114-C160-834B-934E-6F2429D5B088}" dt="2024-02-21T17:39:39.547" v="35" actId="20577"/>
          <ac:spMkLst>
            <pc:docMk/>
            <pc:sldMk cId="3851884144" sldId="288"/>
            <ac:spMk id="3" creationId="{746ADE39-1BC5-C9FB-8DF2-69787DA878D8}"/>
          </ac:spMkLst>
        </pc:spChg>
      </pc:sldChg>
      <pc:sldChg chg="modAnim">
        <pc:chgData name="Luís Paulo Peixoto Santos" userId="1bcb44e7-5d82-436c-b2eb-8036fed75eb8" providerId="ADAL" clId="{64311114-C160-834B-934E-6F2429D5B088}" dt="2024-02-08T12:38:39.477" v="25"/>
        <pc:sldMkLst>
          <pc:docMk/>
          <pc:sldMk cId="1663457640" sldId="29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minho365-my.sharepoint.com/personal/d1063_uminho_pt/Documents/MEI/VC/Acetatos/03-SinusoidsAndSum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minho365-my.sharepoint.com/personal/d1063_uminho_pt/Documents/MEI/VC/Acetatos/03-SinusoidsAndSum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minho365-my.sharepoint.com/personal/d1063_uminho_pt/Documents/MEI/VC/Acetatos/03-SinusoidsAndSumsb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Sinusoides!$E$68</c:f>
              <c:strCache>
                <c:ptCount val="1"/>
                <c:pt idx="0">
                  <c:v>sin(2*pi*x)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Sinusoides!$D$69:$D$133</c:f>
              <c:numCache>
                <c:formatCode>General</c:formatCode>
                <c:ptCount val="65"/>
                <c:pt idx="0">
                  <c:v>0</c:v>
                </c:pt>
                <c:pt idx="1">
                  <c:v>1.5625E-2</c:v>
                </c:pt>
                <c:pt idx="2">
                  <c:v>3.125E-2</c:v>
                </c:pt>
                <c:pt idx="3">
                  <c:v>4.6875E-2</c:v>
                </c:pt>
                <c:pt idx="4">
                  <c:v>6.25E-2</c:v>
                </c:pt>
                <c:pt idx="5">
                  <c:v>7.8125E-2</c:v>
                </c:pt>
                <c:pt idx="6">
                  <c:v>9.375E-2</c:v>
                </c:pt>
                <c:pt idx="7">
                  <c:v>0.109375</c:v>
                </c:pt>
                <c:pt idx="8">
                  <c:v>0.125</c:v>
                </c:pt>
                <c:pt idx="9">
                  <c:v>0.140625</c:v>
                </c:pt>
                <c:pt idx="10">
                  <c:v>0.15625</c:v>
                </c:pt>
                <c:pt idx="11">
                  <c:v>0.171875</c:v>
                </c:pt>
                <c:pt idx="12">
                  <c:v>0.1875</c:v>
                </c:pt>
                <c:pt idx="13">
                  <c:v>0.203125</c:v>
                </c:pt>
                <c:pt idx="14">
                  <c:v>0.21875</c:v>
                </c:pt>
                <c:pt idx="15">
                  <c:v>0.234375</c:v>
                </c:pt>
                <c:pt idx="16">
                  <c:v>0.25</c:v>
                </c:pt>
                <c:pt idx="17">
                  <c:v>0.265625</c:v>
                </c:pt>
                <c:pt idx="18">
                  <c:v>0.28125</c:v>
                </c:pt>
                <c:pt idx="19">
                  <c:v>0.296875</c:v>
                </c:pt>
                <c:pt idx="20">
                  <c:v>0.3125</c:v>
                </c:pt>
                <c:pt idx="21">
                  <c:v>0.328125</c:v>
                </c:pt>
                <c:pt idx="22">
                  <c:v>0.34375</c:v>
                </c:pt>
                <c:pt idx="23">
                  <c:v>0.359375</c:v>
                </c:pt>
                <c:pt idx="24">
                  <c:v>0.375</c:v>
                </c:pt>
                <c:pt idx="25">
                  <c:v>0.390625</c:v>
                </c:pt>
                <c:pt idx="26">
                  <c:v>0.40625</c:v>
                </c:pt>
                <c:pt idx="27">
                  <c:v>0.421875</c:v>
                </c:pt>
                <c:pt idx="28">
                  <c:v>0.4375</c:v>
                </c:pt>
                <c:pt idx="29">
                  <c:v>0.453125</c:v>
                </c:pt>
                <c:pt idx="30">
                  <c:v>0.46875</c:v>
                </c:pt>
                <c:pt idx="31">
                  <c:v>0.484375</c:v>
                </c:pt>
                <c:pt idx="32">
                  <c:v>0.5</c:v>
                </c:pt>
                <c:pt idx="33">
                  <c:v>0.515625</c:v>
                </c:pt>
                <c:pt idx="34">
                  <c:v>0.53125</c:v>
                </c:pt>
                <c:pt idx="35">
                  <c:v>0.546875</c:v>
                </c:pt>
                <c:pt idx="36">
                  <c:v>0.5625</c:v>
                </c:pt>
                <c:pt idx="37">
                  <c:v>0.578125</c:v>
                </c:pt>
                <c:pt idx="38">
                  <c:v>0.59375</c:v>
                </c:pt>
                <c:pt idx="39">
                  <c:v>0.609375</c:v>
                </c:pt>
                <c:pt idx="40">
                  <c:v>0.625</c:v>
                </c:pt>
                <c:pt idx="41">
                  <c:v>0.640625</c:v>
                </c:pt>
                <c:pt idx="42">
                  <c:v>0.65625</c:v>
                </c:pt>
                <c:pt idx="43">
                  <c:v>0.671875</c:v>
                </c:pt>
                <c:pt idx="44">
                  <c:v>0.6875</c:v>
                </c:pt>
                <c:pt idx="45">
                  <c:v>0.703125</c:v>
                </c:pt>
                <c:pt idx="46">
                  <c:v>0.71875</c:v>
                </c:pt>
                <c:pt idx="47">
                  <c:v>0.734375</c:v>
                </c:pt>
                <c:pt idx="48">
                  <c:v>0.75</c:v>
                </c:pt>
                <c:pt idx="49">
                  <c:v>0.765625</c:v>
                </c:pt>
                <c:pt idx="50">
                  <c:v>0.78125</c:v>
                </c:pt>
                <c:pt idx="51">
                  <c:v>0.796875</c:v>
                </c:pt>
                <c:pt idx="52">
                  <c:v>0.8125</c:v>
                </c:pt>
                <c:pt idx="53">
                  <c:v>0.828125</c:v>
                </c:pt>
                <c:pt idx="54">
                  <c:v>0.84375</c:v>
                </c:pt>
                <c:pt idx="55">
                  <c:v>0.859375</c:v>
                </c:pt>
                <c:pt idx="56">
                  <c:v>0.875</c:v>
                </c:pt>
                <c:pt idx="57">
                  <c:v>0.890625</c:v>
                </c:pt>
                <c:pt idx="58">
                  <c:v>0.90625</c:v>
                </c:pt>
                <c:pt idx="59">
                  <c:v>0.921875</c:v>
                </c:pt>
                <c:pt idx="60">
                  <c:v>0.9375</c:v>
                </c:pt>
                <c:pt idx="61">
                  <c:v>0.953125</c:v>
                </c:pt>
                <c:pt idx="62">
                  <c:v>0.96875</c:v>
                </c:pt>
                <c:pt idx="63">
                  <c:v>0.984375</c:v>
                </c:pt>
                <c:pt idx="64">
                  <c:v>1</c:v>
                </c:pt>
              </c:numCache>
            </c:numRef>
          </c:cat>
          <c:val>
            <c:numRef>
              <c:f>Sinusoides!$E$69:$E$133</c:f>
              <c:numCache>
                <c:formatCode>General</c:formatCode>
                <c:ptCount val="65"/>
                <c:pt idx="0">
                  <c:v>0</c:v>
                </c:pt>
                <c:pt idx="1">
                  <c:v>9.8017140329560604E-2</c:v>
                </c:pt>
                <c:pt idx="2">
                  <c:v>0.19509032201612825</c:v>
                </c:pt>
                <c:pt idx="3">
                  <c:v>0.29028467725446233</c:v>
                </c:pt>
                <c:pt idx="4">
                  <c:v>0.38268343236508978</c:v>
                </c:pt>
                <c:pt idx="5">
                  <c:v>0.47139673682599764</c:v>
                </c:pt>
                <c:pt idx="6">
                  <c:v>0.55557023301960218</c:v>
                </c:pt>
                <c:pt idx="7">
                  <c:v>0.63439328416364549</c:v>
                </c:pt>
                <c:pt idx="8">
                  <c:v>0.70710678118654746</c:v>
                </c:pt>
                <c:pt idx="9">
                  <c:v>0.77301045336273699</c:v>
                </c:pt>
                <c:pt idx="10">
                  <c:v>0.83146961230254524</c:v>
                </c:pt>
                <c:pt idx="11">
                  <c:v>0.88192126434835494</c:v>
                </c:pt>
                <c:pt idx="12">
                  <c:v>0.92387953251128674</c:v>
                </c:pt>
                <c:pt idx="13">
                  <c:v>0.95694033573220894</c:v>
                </c:pt>
                <c:pt idx="14">
                  <c:v>0.98078528040323043</c:v>
                </c:pt>
                <c:pt idx="15">
                  <c:v>0.99518472667219682</c:v>
                </c:pt>
                <c:pt idx="16">
                  <c:v>1</c:v>
                </c:pt>
                <c:pt idx="17">
                  <c:v>0.99518472667219693</c:v>
                </c:pt>
                <c:pt idx="18">
                  <c:v>0.98078528040323043</c:v>
                </c:pt>
                <c:pt idx="19">
                  <c:v>0.95694033573220894</c:v>
                </c:pt>
                <c:pt idx="20">
                  <c:v>0.92387953251128674</c:v>
                </c:pt>
                <c:pt idx="21">
                  <c:v>0.88192126434835505</c:v>
                </c:pt>
                <c:pt idx="22">
                  <c:v>0.83146961230254546</c:v>
                </c:pt>
                <c:pt idx="23">
                  <c:v>0.7730104533627371</c:v>
                </c:pt>
                <c:pt idx="24">
                  <c:v>0.70710678118654757</c:v>
                </c:pt>
                <c:pt idx="25">
                  <c:v>0.63439328416364549</c:v>
                </c:pt>
                <c:pt idx="26">
                  <c:v>0.55557023301960218</c:v>
                </c:pt>
                <c:pt idx="27">
                  <c:v>0.47139673682599786</c:v>
                </c:pt>
                <c:pt idx="28">
                  <c:v>0.38268343236508989</c:v>
                </c:pt>
                <c:pt idx="29">
                  <c:v>0.29028467725446239</c:v>
                </c:pt>
                <c:pt idx="30">
                  <c:v>0.19509032201612861</c:v>
                </c:pt>
                <c:pt idx="31">
                  <c:v>9.8017140329560826E-2</c:v>
                </c:pt>
                <c:pt idx="32">
                  <c:v>1.22514845490862E-16</c:v>
                </c:pt>
                <c:pt idx="33">
                  <c:v>-9.801714032956059E-2</c:v>
                </c:pt>
                <c:pt idx="34">
                  <c:v>-0.19509032201612836</c:v>
                </c:pt>
                <c:pt idx="35">
                  <c:v>-0.29028467725446211</c:v>
                </c:pt>
                <c:pt idx="36">
                  <c:v>-0.38268343236508967</c:v>
                </c:pt>
                <c:pt idx="37">
                  <c:v>-0.47139673682599764</c:v>
                </c:pt>
                <c:pt idx="38">
                  <c:v>-0.55557023301960196</c:v>
                </c:pt>
                <c:pt idx="39">
                  <c:v>-0.63439328416364527</c:v>
                </c:pt>
                <c:pt idx="40">
                  <c:v>-0.70710678118654746</c:v>
                </c:pt>
                <c:pt idx="41">
                  <c:v>-0.77301045336273666</c:v>
                </c:pt>
                <c:pt idx="42">
                  <c:v>-0.83146961230254524</c:v>
                </c:pt>
                <c:pt idx="43">
                  <c:v>-0.88192126434835494</c:v>
                </c:pt>
                <c:pt idx="44">
                  <c:v>-0.92387953251128652</c:v>
                </c:pt>
                <c:pt idx="45">
                  <c:v>-0.95694033573220882</c:v>
                </c:pt>
                <c:pt idx="46">
                  <c:v>-0.98078528040323032</c:v>
                </c:pt>
                <c:pt idx="47">
                  <c:v>-0.99518472667219693</c:v>
                </c:pt>
                <c:pt idx="48">
                  <c:v>-1</c:v>
                </c:pt>
                <c:pt idx="49">
                  <c:v>-0.99518472667219693</c:v>
                </c:pt>
                <c:pt idx="50">
                  <c:v>-0.98078528040323043</c:v>
                </c:pt>
                <c:pt idx="51">
                  <c:v>-0.95694033573220894</c:v>
                </c:pt>
                <c:pt idx="52">
                  <c:v>-0.92387953251128663</c:v>
                </c:pt>
                <c:pt idx="53">
                  <c:v>-0.88192126434835505</c:v>
                </c:pt>
                <c:pt idx="54">
                  <c:v>-0.83146961230254546</c:v>
                </c:pt>
                <c:pt idx="55">
                  <c:v>-0.77301045336273688</c:v>
                </c:pt>
                <c:pt idx="56">
                  <c:v>-0.70710678118654768</c:v>
                </c:pt>
                <c:pt idx="57">
                  <c:v>-0.63439328416364593</c:v>
                </c:pt>
                <c:pt idx="58">
                  <c:v>-0.55557023301960218</c:v>
                </c:pt>
                <c:pt idx="59">
                  <c:v>-0.47139673682599792</c:v>
                </c:pt>
                <c:pt idx="60">
                  <c:v>-0.38268343236509039</c:v>
                </c:pt>
                <c:pt idx="61">
                  <c:v>-0.2902846772544625</c:v>
                </c:pt>
                <c:pt idx="62">
                  <c:v>-0.19509032201612872</c:v>
                </c:pt>
                <c:pt idx="63">
                  <c:v>-9.8017140329560506E-2</c:v>
                </c:pt>
                <c:pt idx="64">
                  <c:v>-2.45029690981724E-16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762-1543-808B-797C069C3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0290192"/>
        <c:axId val="1065031008"/>
      </c:lineChart>
      <c:catAx>
        <c:axId val="110029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65031008"/>
        <c:crosses val="autoZero"/>
        <c:auto val="1"/>
        <c:lblAlgn val="ctr"/>
        <c:lblOffset val="100"/>
        <c:tickLblSkip val="32"/>
        <c:noMultiLvlLbl val="0"/>
      </c:catAx>
      <c:valAx>
        <c:axId val="1065031008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029019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Sinusoides!$F$68</c:f>
              <c:strCache>
                <c:ptCount val="1"/>
                <c:pt idx="0">
                  <c:v>sin(8*pi*x)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Sinusoides!$D$69:$D$133</c:f>
              <c:numCache>
                <c:formatCode>General</c:formatCode>
                <c:ptCount val="65"/>
                <c:pt idx="0">
                  <c:v>0</c:v>
                </c:pt>
                <c:pt idx="1">
                  <c:v>1.5625E-2</c:v>
                </c:pt>
                <c:pt idx="2">
                  <c:v>3.125E-2</c:v>
                </c:pt>
                <c:pt idx="3">
                  <c:v>4.6875E-2</c:v>
                </c:pt>
                <c:pt idx="4">
                  <c:v>6.25E-2</c:v>
                </c:pt>
                <c:pt idx="5">
                  <c:v>7.8125E-2</c:v>
                </c:pt>
                <c:pt idx="6">
                  <c:v>9.375E-2</c:v>
                </c:pt>
                <c:pt idx="7">
                  <c:v>0.109375</c:v>
                </c:pt>
                <c:pt idx="8">
                  <c:v>0.125</c:v>
                </c:pt>
                <c:pt idx="9">
                  <c:v>0.140625</c:v>
                </c:pt>
                <c:pt idx="10">
                  <c:v>0.15625</c:v>
                </c:pt>
                <c:pt idx="11">
                  <c:v>0.171875</c:v>
                </c:pt>
                <c:pt idx="12">
                  <c:v>0.1875</c:v>
                </c:pt>
                <c:pt idx="13">
                  <c:v>0.203125</c:v>
                </c:pt>
                <c:pt idx="14">
                  <c:v>0.21875</c:v>
                </c:pt>
                <c:pt idx="15">
                  <c:v>0.234375</c:v>
                </c:pt>
                <c:pt idx="16">
                  <c:v>0.25</c:v>
                </c:pt>
                <c:pt idx="17">
                  <c:v>0.265625</c:v>
                </c:pt>
                <c:pt idx="18">
                  <c:v>0.28125</c:v>
                </c:pt>
                <c:pt idx="19">
                  <c:v>0.296875</c:v>
                </c:pt>
                <c:pt idx="20">
                  <c:v>0.3125</c:v>
                </c:pt>
                <c:pt idx="21">
                  <c:v>0.328125</c:v>
                </c:pt>
                <c:pt idx="22">
                  <c:v>0.34375</c:v>
                </c:pt>
                <c:pt idx="23">
                  <c:v>0.359375</c:v>
                </c:pt>
                <c:pt idx="24">
                  <c:v>0.375</c:v>
                </c:pt>
                <c:pt idx="25">
                  <c:v>0.390625</c:v>
                </c:pt>
                <c:pt idx="26">
                  <c:v>0.40625</c:v>
                </c:pt>
                <c:pt idx="27">
                  <c:v>0.421875</c:v>
                </c:pt>
                <c:pt idx="28">
                  <c:v>0.4375</c:v>
                </c:pt>
                <c:pt idx="29">
                  <c:v>0.453125</c:v>
                </c:pt>
                <c:pt idx="30">
                  <c:v>0.46875</c:v>
                </c:pt>
                <c:pt idx="31">
                  <c:v>0.484375</c:v>
                </c:pt>
                <c:pt idx="32">
                  <c:v>0.5</c:v>
                </c:pt>
                <c:pt idx="33">
                  <c:v>0.515625</c:v>
                </c:pt>
                <c:pt idx="34">
                  <c:v>0.53125</c:v>
                </c:pt>
                <c:pt idx="35">
                  <c:v>0.546875</c:v>
                </c:pt>
                <c:pt idx="36">
                  <c:v>0.5625</c:v>
                </c:pt>
                <c:pt idx="37">
                  <c:v>0.578125</c:v>
                </c:pt>
                <c:pt idx="38">
                  <c:v>0.59375</c:v>
                </c:pt>
                <c:pt idx="39">
                  <c:v>0.609375</c:v>
                </c:pt>
                <c:pt idx="40">
                  <c:v>0.625</c:v>
                </c:pt>
                <c:pt idx="41">
                  <c:v>0.640625</c:v>
                </c:pt>
                <c:pt idx="42">
                  <c:v>0.65625</c:v>
                </c:pt>
                <c:pt idx="43">
                  <c:v>0.671875</c:v>
                </c:pt>
                <c:pt idx="44">
                  <c:v>0.6875</c:v>
                </c:pt>
                <c:pt idx="45">
                  <c:v>0.703125</c:v>
                </c:pt>
                <c:pt idx="46">
                  <c:v>0.71875</c:v>
                </c:pt>
                <c:pt idx="47">
                  <c:v>0.734375</c:v>
                </c:pt>
                <c:pt idx="48">
                  <c:v>0.75</c:v>
                </c:pt>
                <c:pt idx="49">
                  <c:v>0.765625</c:v>
                </c:pt>
                <c:pt idx="50">
                  <c:v>0.78125</c:v>
                </c:pt>
                <c:pt idx="51">
                  <c:v>0.796875</c:v>
                </c:pt>
                <c:pt idx="52">
                  <c:v>0.8125</c:v>
                </c:pt>
                <c:pt idx="53">
                  <c:v>0.828125</c:v>
                </c:pt>
                <c:pt idx="54">
                  <c:v>0.84375</c:v>
                </c:pt>
                <c:pt idx="55">
                  <c:v>0.859375</c:v>
                </c:pt>
                <c:pt idx="56">
                  <c:v>0.875</c:v>
                </c:pt>
                <c:pt idx="57">
                  <c:v>0.890625</c:v>
                </c:pt>
                <c:pt idx="58">
                  <c:v>0.90625</c:v>
                </c:pt>
                <c:pt idx="59">
                  <c:v>0.921875</c:v>
                </c:pt>
                <c:pt idx="60">
                  <c:v>0.9375</c:v>
                </c:pt>
                <c:pt idx="61">
                  <c:v>0.953125</c:v>
                </c:pt>
                <c:pt idx="62">
                  <c:v>0.96875</c:v>
                </c:pt>
                <c:pt idx="63">
                  <c:v>0.984375</c:v>
                </c:pt>
                <c:pt idx="64">
                  <c:v>1</c:v>
                </c:pt>
              </c:numCache>
            </c:numRef>
          </c:cat>
          <c:val>
            <c:numRef>
              <c:f>Sinusoides!$F$69:$F$133</c:f>
              <c:numCache>
                <c:formatCode>General</c:formatCode>
                <c:ptCount val="65"/>
                <c:pt idx="0">
                  <c:v>0</c:v>
                </c:pt>
                <c:pt idx="1">
                  <c:v>0.38268343236508978</c:v>
                </c:pt>
                <c:pt idx="2">
                  <c:v>0.70710678118654746</c:v>
                </c:pt>
                <c:pt idx="3">
                  <c:v>0.92387953251128674</c:v>
                </c:pt>
                <c:pt idx="4">
                  <c:v>1</c:v>
                </c:pt>
                <c:pt idx="5">
                  <c:v>0.92387953251128674</c:v>
                </c:pt>
                <c:pt idx="6">
                  <c:v>0.70710678118654757</c:v>
                </c:pt>
                <c:pt idx="7">
                  <c:v>0.38268343236508989</c:v>
                </c:pt>
                <c:pt idx="8">
                  <c:v>1.22514845490862E-16</c:v>
                </c:pt>
                <c:pt idx="9">
                  <c:v>-0.38268343236508967</c:v>
                </c:pt>
                <c:pt idx="10">
                  <c:v>-0.70710678118654746</c:v>
                </c:pt>
                <c:pt idx="11">
                  <c:v>-0.92387953251128652</c:v>
                </c:pt>
                <c:pt idx="12">
                  <c:v>-1</c:v>
                </c:pt>
                <c:pt idx="13">
                  <c:v>-0.92387953251128663</c:v>
                </c:pt>
                <c:pt idx="14">
                  <c:v>-0.70710678118654768</c:v>
                </c:pt>
                <c:pt idx="15">
                  <c:v>-0.38268343236509039</c:v>
                </c:pt>
                <c:pt idx="16">
                  <c:v>-2.45029690981724E-16</c:v>
                </c:pt>
                <c:pt idx="17">
                  <c:v>0.38268343236508995</c:v>
                </c:pt>
                <c:pt idx="18">
                  <c:v>0.70710678118654735</c:v>
                </c:pt>
                <c:pt idx="19">
                  <c:v>0.92387953251128652</c:v>
                </c:pt>
                <c:pt idx="20">
                  <c:v>1</c:v>
                </c:pt>
                <c:pt idx="21">
                  <c:v>0.92387953251128674</c:v>
                </c:pt>
                <c:pt idx="22">
                  <c:v>0.70710678118654835</c:v>
                </c:pt>
                <c:pt idx="23">
                  <c:v>0.3826834323650905</c:v>
                </c:pt>
                <c:pt idx="24">
                  <c:v>3.67544536472586E-16</c:v>
                </c:pt>
                <c:pt idx="25">
                  <c:v>-0.38268343236508984</c:v>
                </c:pt>
                <c:pt idx="26">
                  <c:v>-0.70710678118654791</c:v>
                </c:pt>
                <c:pt idx="27">
                  <c:v>-0.92387953251128641</c:v>
                </c:pt>
                <c:pt idx="28">
                  <c:v>-1</c:v>
                </c:pt>
                <c:pt idx="29">
                  <c:v>-0.92387953251128674</c:v>
                </c:pt>
                <c:pt idx="30">
                  <c:v>-0.70710678118654846</c:v>
                </c:pt>
                <c:pt idx="31">
                  <c:v>-0.38268343236509061</c:v>
                </c:pt>
                <c:pt idx="32">
                  <c:v>-4.90059381963448E-16</c:v>
                </c:pt>
                <c:pt idx="33">
                  <c:v>0.38268343236508973</c:v>
                </c:pt>
                <c:pt idx="34">
                  <c:v>0.70710678118654779</c:v>
                </c:pt>
                <c:pt idx="35">
                  <c:v>0.92387953251128641</c:v>
                </c:pt>
                <c:pt idx="36">
                  <c:v>1</c:v>
                </c:pt>
                <c:pt idx="37">
                  <c:v>0.92387953251128685</c:v>
                </c:pt>
                <c:pt idx="38">
                  <c:v>0.70710678118654857</c:v>
                </c:pt>
                <c:pt idx="39">
                  <c:v>0.38268343236509073</c:v>
                </c:pt>
                <c:pt idx="40">
                  <c:v>6.1257422745431001E-16</c:v>
                </c:pt>
                <c:pt idx="41">
                  <c:v>-0.38268343236508795</c:v>
                </c:pt>
                <c:pt idx="42">
                  <c:v>-0.70710678118654768</c:v>
                </c:pt>
                <c:pt idx="43">
                  <c:v>-0.92387953251128629</c:v>
                </c:pt>
                <c:pt idx="44">
                  <c:v>-1</c:v>
                </c:pt>
                <c:pt idx="45">
                  <c:v>-0.92387953251128685</c:v>
                </c:pt>
                <c:pt idx="46">
                  <c:v>-0.70710678118654868</c:v>
                </c:pt>
                <c:pt idx="47">
                  <c:v>-0.38268343236508923</c:v>
                </c:pt>
                <c:pt idx="48">
                  <c:v>-7.3508907294517201E-16</c:v>
                </c:pt>
                <c:pt idx="49">
                  <c:v>0.38268343236508784</c:v>
                </c:pt>
                <c:pt idx="50">
                  <c:v>0.70710678118654757</c:v>
                </c:pt>
                <c:pt idx="51">
                  <c:v>0.92387953251128629</c:v>
                </c:pt>
                <c:pt idx="52">
                  <c:v>1</c:v>
                </c:pt>
                <c:pt idx="53">
                  <c:v>0.92387953251128685</c:v>
                </c:pt>
                <c:pt idx="54">
                  <c:v>0.70710678118654868</c:v>
                </c:pt>
                <c:pt idx="55">
                  <c:v>0.38268343236508934</c:v>
                </c:pt>
                <c:pt idx="56">
                  <c:v>8.5760391843603401E-16</c:v>
                </c:pt>
                <c:pt idx="57">
                  <c:v>-0.38268343236508773</c:v>
                </c:pt>
                <c:pt idx="58">
                  <c:v>-0.70710678118654757</c:v>
                </c:pt>
                <c:pt idx="59">
                  <c:v>-0.92387953251128629</c:v>
                </c:pt>
                <c:pt idx="60">
                  <c:v>-1</c:v>
                </c:pt>
                <c:pt idx="61">
                  <c:v>-0.92387953251128696</c:v>
                </c:pt>
                <c:pt idx="62">
                  <c:v>-0.70710678118654879</c:v>
                </c:pt>
                <c:pt idx="63">
                  <c:v>-0.38268343236508945</c:v>
                </c:pt>
                <c:pt idx="64">
                  <c:v>-9.8011876392689601E-16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FC-DB49-9684-19BFE96A5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0290192"/>
        <c:axId val="1065031008"/>
      </c:lineChart>
      <c:catAx>
        <c:axId val="110029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65031008"/>
        <c:crosses val="autoZero"/>
        <c:auto val="1"/>
        <c:lblAlgn val="ctr"/>
        <c:lblOffset val="100"/>
        <c:tickLblSkip val="32"/>
        <c:noMultiLvlLbl val="0"/>
      </c:catAx>
      <c:valAx>
        <c:axId val="1065031008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0029019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100" b="1"/>
              <a:t>0.25*s1+0.25*s2+.125*s3+.125*s6+.1*s10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Sinusoides!$J$4:$J$44</c:f>
              <c:numCache>
                <c:formatCode>General</c:formatCode>
                <c:ptCount val="41"/>
                <c:pt idx="0">
                  <c:v>0</c:v>
                </c:pt>
                <c:pt idx="1">
                  <c:v>0.67649305021184314</c:v>
                </c:pt>
                <c:pt idx="2">
                  <c:v>0.68197387957440614</c:v>
                </c:pt>
                <c:pt idx="3">
                  <c:v>0.35509428899362111</c:v>
                </c:pt>
                <c:pt idx="4">
                  <c:v>0.28317303707412339</c:v>
                </c:pt>
                <c:pt idx="5">
                  <c:v>0.34016504294495536</c:v>
                </c:pt>
                <c:pt idx="6">
                  <c:v>0.25822603235471625</c:v>
                </c:pt>
                <c:pt idx="7">
                  <c:v>0.3213329444014052</c:v>
                </c:pt>
                <c:pt idx="8">
                  <c:v>0.66788347922103009</c:v>
                </c:pt>
                <c:pt idx="9">
                  <c:v>0.71618189110958075</c:v>
                </c:pt>
                <c:pt idx="10">
                  <c:v>0.12500000000000031</c:v>
                </c:pt>
                <c:pt idx="11">
                  <c:v>-0.44508935185910348</c:v>
                </c:pt>
                <c:pt idx="12">
                  <c:v>-0.33930153414657188</c:v>
                </c:pt>
                <c:pt idx="13">
                  <c:v>8.5061701432720793E-2</c:v>
                </c:pt>
                <c:pt idx="14">
                  <c:v>0.22353671342649431</c:v>
                </c:pt>
                <c:pt idx="15">
                  <c:v>0.19016504294495529</c:v>
                </c:pt>
                <c:pt idx="16">
                  <c:v>0.24848371814590151</c:v>
                </c:pt>
                <c:pt idx="17">
                  <c:v>0.11882304602493765</c:v>
                </c:pt>
                <c:pt idx="18">
                  <c:v>-0.32521113379319527</c:v>
                </c:pt>
                <c:pt idx="19">
                  <c:v>-0.48477819275684153</c:v>
                </c:pt>
                <c:pt idx="20">
                  <c:v>-5.0537373764980575E-16</c:v>
                </c:pt>
                <c:pt idx="21">
                  <c:v>0.48477819275684125</c:v>
                </c:pt>
                <c:pt idx="22">
                  <c:v>0.32521113379319522</c:v>
                </c:pt>
                <c:pt idx="23">
                  <c:v>-0.11882304602493714</c:v>
                </c:pt>
                <c:pt idx="24">
                  <c:v>-0.24848371814590156</c:v>
                </c:pt>
                <c:pt idx="25">
                  <c:v>-0.1901650429449554</c:v>
                </c:pt>
                <c:pt idx="26">
                  <c:v>-0.22353671342649362</c:v>
                </c:pt>
                <c:pt idx="27">
                  <c:v>-8.5061701432722056E-2</c:v>
                </c:pt>
                <c:pt idx="28">
                  <c:v>0.33930153414657122</c:v>
                </c:pt>
                <c:pt idx="29">
                  <c:v>0.44508935185910437</c:v>
                </c:pt>
                <c:pt idx="30">
                  <c:v>-0.12499999999999842</c:v>
                </c:pt>
                <c:pt idx="31">
                  <c:v>-0.71618189110957964</c:v>
                </c:pt>
                <c:pt idx="32">
                  <c:v>-0.66788347922103064</c:v>
                </c:pt>
                <c:pt idx="33">
                  <c:v>-0.32133294440140509</c:v>
                </c:pt>
                <c:pt idx="34">
                  <c:v>-0.25822603235471775</c:v>
                </c:pt>
                <c:pt idx="35">
                  <c:v>-0.34016504294495536</c:v>
                </c:pt>
                <c:pt idx="36">
                  <c:v>-0.28317303707412356</c:v>
                </c:pt>
                <c:pt idx="37">
                  <c:v>-0.35509428899362011</c:v>
                </c:pt>
                <c:pt idx="38">
                  <c:v>-0.68197387957440614</c:v>
                </c:pt>
                <c:pt idx="39">
                  <c:v>-0.67649305021184336</c:v>
                </c:pt>
                <c:pt idx="40">
                  <c:v>-1.3170345890267665E-15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F45-9044-98CA-6CB4D5BB49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6643887"/>
        <c:axId val="787858431"/>
      </c:scatterChart>
      <c:valAx>
        <c:axId val="736643887"/>
        <c:scaling>
          <c:orientation val="minMax"/>
          <c:max val="4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87858431"/>
        <c:crosses val="autoZero"/>
        <c:crossBetween val="midCat"/>
      </c:valAx>
      <c:valAx>
        <c:axId val="787858431"/>
        <c:scaling>
          <c:orientation val="minMax"/>
          <c:max val="0.8"/>
          <c:min val="-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366438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788" y="0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DB5E3-4189-D24B-BEE2-D25A9C8877AD}" type="datetimeFigureOut">
              <a:rPr lang="pt-PT" smtClean="0"/>
              <a:pPr/>
              <a:t>21/02/24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698038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788" y="9698038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1DF1A-3D5B-754C-BF47-62AB1E60F4E4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7499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3945" y="0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5175"/>
            <a:ext cx="5105400" cy="3829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344" y="4850131"/>
            <a:ext cx="5669914" cy="459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Clique para editar os estilos de texto do modelo global</a:t>
            </a:r>
          </a:p>
          <a:p>
            <a:pPr lvl="1"/>
            <a:r>
              <a:rPr lang="en-GB" noProof="0"/>
              <a:t>Segundo nível</a:t>
            </a:r>
          </a:p>
          <a:p>
            <a:pPr lvl="2"/>
            <a:r>
              <a:rPr lang="en-GB" noProof="0"/>
              <a:t>Terceiro nível</a:t>
            </a:r>
          </a:p>
          <a:p>
            <a:pPr lvl="3"/>
            <a:r>
              <a:rPr lang="en-GB" noProof="0"/>
              <a:t>Quarto nível</a:t>
            </a:r>
          </a:p>
          <a:p>
            <a:pPr lvl="4"/>
            <a:r>
              <a:rPr lang="en-GB" noProof="0"/>
              <a:t>Quinto nível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698675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3945" y="9698675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A34A7883-532B-4165-8320-49258CAE24A5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776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5334000" y="1001713"/>
            <a:ext cx="0" cy="4930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0888" y="2994025"/>
            <a:ext cx="4505325" cy="2951163"/>
          </a:xfrm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r>
              <a:rPr lang="pt-PT"/>
              <a:t>Faça clique para editar o estilo do subtítulo do modelo global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419725" y="3001963"/>
            <a:ext cx="3473450" cy="1470025"/>
          </a:xfrm>
        </p:spPr>
        <p:txBody>
          <a:bodyPr anchor="t"/>
          <a:lstStyle>
            <a:lvl1pPr>
              <a:defRPr sz="2400">
                <a:solidFill>
                  <a:srgbClr val="5F5F5F"/>
                </a:solidFill>
              </a:defRPr>
            </a:lvl1pPr>
          </a:lstStyle>
          <a:p>
            <a:r>
              <a:rPr lang="pt-PT" dirty="0"/>
              <a:t>Clique para editar o estilo do título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11560" y="692696"/>
            <a:ext cx="3921715" cy="8309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Mestrado em </a:t>
            </a:r>
          </a:p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Engenharia Informática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BE1A-9701-4850-9311-24843321749A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27800" y="333375"/>
            <a:ext cx="1946275" cy="57626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333375"/>
            <a:ext cx="5689600" cy="57626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9FA74-628C-41F1-A40B-5D56B25188B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5776" y="325438"/>
            <a:ext cx="6278662" cy="755650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>
          <a:xfrm>
            <a:off x="190500" y="6240463"/>
            <a:ext cx="4849552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dirty="0" err="1"/>
              <a:t>Processamento</a:t>
            </a:r>
            <a:r>
              <a:rPr lang="en-US" dirty="0"/>
              <a:t> de </a:t>
            </a:r>
            <a:r>
              <a:rPr lang="en-US" dirty="0" err="1"/>
              <a:t>Imagem</a:t>
            </a:r>
            <a:r>
              <a:rPr lang="en-US" dirty="0"/>
              <a:t> e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Computador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EFD02-FA88-4A3F-8747-37805FDDFCC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F921C-CF2A-4C3F-BE05-D14ED0E5DAEB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0958D-2CE2-4EFC-B1FB-505BC995DBF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74CFB-8589-4969-834C-4C3253AA420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452C7-AE53-42D6-9B96-07A6B4935E2C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1E315-3F46-4E24-AFC1-52A68475B5A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A8496-040D-427C-80E7-05D3F0801A4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F30B6-88ED-43A3-9A99-75806E065633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3" y="1493838"/>
            <a:ext cx="8616950" cy="460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11760" y="325438"/>
            <a:ext cx="642267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dirty="0"/>
              <a:t>Clique para editar o estilo do título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2484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008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 smtClean="0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F624C23-DCB6-459E-A243-EF8C631603DD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201613" y="1293813"/>
            <a:ext cx="8674100" cy="42862"/>
          </a:xfrm>
          <a:prstGeom prst="rect">
            <a:avLst/>
          </a:prstGeom>
          <a:solidFill>
            <a:srgbClr val="333399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PT">
              <a:solidFill>
                <a:srgbClr val="4343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504" y="368660"/>
            <a:ext cx="2268252" cy="70788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Mestrado em</a:t>
            </a:r>
          </a:p>
          <a:p>
            <a:endParaRPr lang="pt-PT" sz="8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pt-PT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Engª  Informática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mageprocessingplac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spguid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www.merriam-webster.com/dictionary/frequency" TargetMode="Externa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erriam-webster.com/dictionary/frequenc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19724" y="3001963"/>
            <a:ext cx="3724275" cy="655637"/>
          </a:xfrm>
        </p:spPr>
        <p:txBody>
          <a:bodyPr/>
          <a:lstStyle/>
          <a:p>
            <a:pPr eaLnBrk="1" hangingPunct="1"/>
            <a:r>
              <a:rPr lang="en-GB" dirty="0" err="1"/>
              <a:t>Visão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Computador</a:t>
            </a:r>
            <a:endParaRPr lang="en-GB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7544" y="2994025"/>
            <a:ext cx="4788669" cy="3027363"/>
          </a:xfrm>
        </p:spPr>
        <p:txBody>
          <a:bodyPr/>
          <a:lstStyle/>
          <a:p>
            <a:pPr eaLnBrk="1" hangingPunct="1"/>
            <a:r>
              <a:rPr lang="en-GB" sz="3200" dirty="0" err="1"/>
              <a:t>Filtros</a:t>
            </a:r>
            <a:r>
              <a:rPr lang="en-GB" sz="3200" dirty="0"/>
              <a:t> no </a:t>
            </a:r>
            <a:r>
              <a:rPr lang="en-GB" sz="3200" dirty="0" err="1"/>
              <a:t>Domínio</a:t>
            </a:r>
            <a:r>
              <a:rPr lang="en-GB" sz="3200" dirty="0"/>
              <a:t> das </a:t>
            </a:r>
            <a:r>
              <a:rPr lang="en-GB" sz="3200" dirty="0" err="1"/>
              <a:t>Frequências</a:t>
            </a:r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1800" dirty="0"/>
          </a:p>
          <a:p>
            <a:pPr eaLnBrk="1" hangingPunct="1"/>
            <a:r>
              <a:rPr lang="en-GB" sz="1800" dirty="0"/>
              <a:t>Luís Paulo Peixoto dos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FD3F1-4576-6461-D77B-8513213D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Magnitude + Phase Representation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582F700-2613-B4CE-2AE6-A38217B3A5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078F234-46C8-36C3-0D0F-EF5730A45C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10</a:t>
            </a:fld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2AEE2A1-DB19-5E3E-DD43-32A5128073D9}"/>
                  </a:ext>
                </a:extLst>
              </p:cNvPr>
              <p:cNvSpPr txBox="1"/>
              <p:nvPr/>
            </p:nvSpPr>
            <p:spPr>
              <a:xfrm>
                <a:off x="1163439" y="1628800"/>
                <a:ext cx="27846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𝐼𝑚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2AEE2A1-DB19-5E3E-DD43-32A512807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439" y="1628800"/>
                <a:ext cx="2784673" cy="369332"/>
              </a:xfrm>
              <a:prstGeom prst="rect">
                <a:avLst/>
              </a:prstGeom>
              <a:blipFill>
                <a:blip r:embed="rId2"/>
                <a:stretch>
                  <a:fillRect l="-905" t="-6667" r="-3167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B8A7BAD4-FB8C-9DA2-77C4-8184A674572F}"/>
              </a:ext>
            </a:extLst>
          </p:cNvPr>
          <p:cNvCxnSpPr/>
          <p:nvPr/>
        </p:nvCxnSpPr>
        <p:spPr>
          <a:xfrm>
            <a:off x="1259632" y="4149080"/>
            <a:ext cx="3312368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309D823-647D-EE9A-BBAC-BFE83CF89EBE}"/>
              </a:ext>
            </a:extLst>
          </p:cNvPr>
          <p:cNvCxnSpPr>
            <a:cxnSpLocks/>
          </p:cNvCxnSpPr>
          <p:nvPr/>
        </p:nvCxnSpPr>
        <p:spPr>
          <a:xfrm flipV="1">
            <a:off x="2807804" y="2384884"/>
            <a:ext cx="0" cy="317673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50B744F-7B9E-E65D-CB83-4895B1E18AE8}"/>
              </a:ext>
            </a:extLst>
          </p:cNvPr>
          <p:cNvSpPr/>
          <p:nvPr/>
        </p:nvSpPr>
        <p:spPr>
          <a:xfrm>
            <a:off x="3768112" y="305203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7484AAAB-4FA9-2316-1E5C-53E7062E1C7C}"/>
              </a:ext>
            </a:extLst>
          </p:cNvPr>
          <p:cNvCxnSpPr>
            <a:stCxn id="12" idx="2"/>
          </p:cNvCxnSpPr>
          <p:nvPr/>
        </p:nvCxnSpPr>
        <p:spPr>
          <a:xfrm flipH="1">
            <a:off x="2807804" y="3142036"/>
            <a:ext cx="960308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B64252A9-4AE2-08DD-0D83-B07DDDD1CA24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3858112" y="3232036"/>
            <a:ext cx="0" cy="924492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E3D1C80-48BF-50B1-52FF-27EE8A4DDFC9}"/>
                  </a:ext>
                </a:extLst>
              </p:cNvPr>
              <p:cNvSpPr txBox="1"/>
              <p:nvPr/>
            </p:nvSpPr>
            <p:spPr>
              <a:xfrm>
                <a:off x="3888566" y="2756239"/>
                <a:ext cx="227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E3D1C80-48BF-50B1-52FF-27EE8A4D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66" y="2756239"/>
                <a:ext cx="227755" cy="369332"/>
              </a:xfrm>
              <a:prstGeom prst="rect">
                <a:avLst/>
              </a:prstGeom>
              <a:blipFill>
                <a:blip r:embed="rId3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85568EF-CA2C-2C44-F357-8E53E9006A2D}"/>
                  </a:ext>
                </a:extLst>
              </p:cNvPr>
              <p:cNvSpPr txBox="1"/>
              <p:nvPr/>
            </p:nvSpPr>
            <p:spPr>
              <a:xfrm>
                <a:off x="3438702" y="4195013"/>
                <a:ext cx="8388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85568EF-CA2C-2C44-F357-8E53E900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702" y="4195013"/>
                <a:ext cx="838819" cy="369332"/>
              </a:xfrm>
              <a:prstGeom prst="rect">
                <a:avLst/>
              </a:prstGeom>
              <a:blipFill>
                <a:blip r:embed="rId4"/>
                <a:stretch>
                  <a:fillRect l="-7463" r="-11940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6D6A6BD-B8FF-1E15-AADE-021C4BCD11C8}"/>
                  </a:ext>
                </a:extLst>
              </p:cNvPr>
              <p:cNvSpPr txBox="1"/>
              <p:nvPr/>
            </p:nvSpPr>
            <p:spPr>
              <a:xfrm>
                <a:off x="1921356" y="2957370"/>
                <a:ext cx="748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PT" b="0" dirty="0" err="1"/>
                  <a:t>Im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6D6A6BD-B8FF-1E15-AADE-021C4BCD1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356" y="2957370"/>
                <a:ext cx="748731" cy="369332"/>
              </a:xfrm>
              <a:prstGeom prst="rect">
                <a:avLst/>
              </a:prstGeom>
              <a:blipFill>
                <a:blip r:embed="rId5"/>
                <a:stretch>
                  <a:fillRect l="-25000" t="-22581" r="-16667" b="-45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C2B165E-ECA2-D139-6C28-99B5A9B2EF3A}"/>
              </a:ext>
            </a:extLst>
          </p:cNvPr>
          <p:cNvSpPr>
            <a:spLocks noChangeAspect="1"/>
          </p:cNvSpPr>
          <p:nvPr/>
        </p:nvSpPr>
        <p:spPr>
          <a:xfrm>
            <a:off x="1223804" y="2676974"/>
            <a:ext cx="3063553" cy="3063553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1BD72FBA-EBAC-1692-88D7-E1B2ADC578B1}"/>
              </a:ext>
            </a:extLst>
          </p:cNvPr>
          <p:cNvCxnSpPr>
            <a:endCxn id="12" idx="3"/>
          </p:cNvCxnSpPr>
          <p:nvPr/>
        </p:nvCxnSpPr>
        <p:spPr>
          <a:xfrm flipV="1">
            <a:off x="2807804" y="3205676"/>
            <a:ext cx="986668" cy="9434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F5B963B-60B2-81E7-D292-F548CA756026}"/>
                  </a:ext>
                </a:extLst>
              </p:cNvPr>
              <p:cNvSpPr txBox="1"/>
              <p:nvPr/>
            </p:nvSpPr>
            <p:spPr>
              <a:xfrm>
                <a:off x="2929424" y="3315948"/>
                <a:ext cx="422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F5B963B-60B2-81E7-D292-F548CA75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24" y="3315948"/>
                <a:ext cx="4225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o 24">
            <a:extLst>
              <a:ext uri="{FF2B5EF4-FFF2-40B4-BE49-F238E27FC236}">
                <a16:creationId xmlns:a16="http://schemas.microsoft.com/office/drawing/2014/main" id="{E4A7231C-7421-75F5-AB54-ECF10E9BA9DD}"/>
              </a:ext>
            </a:extLst>
          </p:cNvPr>
          <p:cNvSpPr/>
          <p:nvPr/>
        </p:nvSpPr>
        <p:spPr>
          <a:xfrm rot="1177683">
            <a:off x="2622596" y="3618165"/>
            <a:ext cx="1009144" cy="1143439"/>
          </a:xfrm>
          <a:prstGeom prst="arc">
            <a:avLst>
              <a:gd name="adj1" fmla="val 16200000"/>
              <a:gd name="adj2" fmla="val 20306111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1F4730B-64A5-4FB3-4189-0774BAF87607}"/>
                  </a:ext>
                </a:extLst>
              </p:cNvPr>
              <p:cNvSpPr txBox="1"/>
              <p:nvPr/>
            </p:nvSpPr>
            <p:spPr>
              <a:xfrm>
                <a:off x="3487390" y="3469248"/>
                <a:ext cx="2452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1F4730B-64A5-4FB3-4189-0774BAF87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390" y="3469248"/>
                <a:ext cx="245259" cy="369332"/>
              </a:xfrm>
              <a:prstGeom prst="rect">
                <a:avLst/>
              </a:prstGeom>
              <a:blipFill>
                <a:blip r:embed="rId7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9012902-7EE4-4233-D8FD-2BEBF720F35A}"/>
                  </a:ext>
                </a:extLst>
              </p:cNvPr>
              <p:cNvSpPr txBox="1"/>
              <p:nvPr/>
            </p:nvSpPr>
            <p:spPr>
              <a:xfrm>
                <a:off x="5101250" y="2868710"/>
                <a:ext cx="3318408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𝐼𝑚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59012902-7EE4-4233-D8FD-2BEBF720F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250" y="2868710"/>
                <a:ext cx="3318408" cy="447238"/>
              </a:xfrm>
              <a:prstGeom prst="rect">
                <a:avLst/>
              </a:prstGeom>
              <a:blipFill>
                <a:blip r:embed="rId8"/>
                <a:stretch>
                  <a:fillRect r="-382" b="-30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701FBDC-E796-E5F0-92D2-53A0F62AB472}"/>
                  </a:ext>
                </a:extLst>
              </p:cNvPr>
              <p:cNvSpPr txBox="1"/>
              <p:nvPr/>
            </p:nvSpPr>
            <p:spPr>
              <a:xfrm>
                <a:off x="5101250" y="3570383"/>
                <a:ext cx="2402324" cy="755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b="0" i="0" smtClean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𝐼𝑚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num>
                            <m:den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701FBDC-E796-E5F0-92D2-53A0F62A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250" y="3570383"/>
                <a:ext cx="2402324" cy="755720"/>
              </a:xfrm>
              <a:prstGeom prst="rect">
                <a:avLst/>
              </a:prstGeom>
              <a:blipFill>
                <a:blip r:embed="rId9"/>
                <a:stretch>
                  <a:fillRect l="-2105" t="-8333" r="-4211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C6077C1A-EBF2-DB11-8DDF-67E0B42233AD}"/>
                  </a:ext>
                </a:extLst>
              </p:cNvPr>
              <p:cNvSpPr txBox="1"/>
              <p:nvPr/>
            </p:nvSpPr>
            <p:spPr>
              <a:xfrm>
                <a:off x="3948112" y="1621353"/>
                <a:ext cx="114659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sSup>
                        <m:sSup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C6077C1A-EBF2-DB11-8DDF-67E0B4223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12" y="1621353"/>
                <a:ext cx="1146596" cy="385555"/>
              </a:xfrm>
              <a:prstGeom prst="rect">
                <a:avLst/>
              </a:prstGeom>
              <a:blipFill>
                <a:blip r:embed="rId10"/>
                <a:stretch>
                  <a:fillRect l="-2198" t="-3226" r="-10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8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525EE-2676-1AFA-21AA-EDB2EF02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Fourier Transform (DFT)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0447566-6AE9-5D7C-10B0-4ACEE9C881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9532" y="1760220"/>
          <a:ext cx="2556284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2599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60077257"/>
                    </a:ext>
                  </a:extLst>
                </a:gridCol>
                <a:gridCol w="767581">
                  <a:extLst>
                    <a:ext uri="{9D8B030D-6E8A-4147-A177-3AD203B41FA5}">
                      <a16:colId xmlns:a16="http://schemas.microsoft.com/office/drawing/2014/main" val="63759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CF76B0F-3591-764D-2D4D-C9A710A3EB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56E44E-9D69-F030-B3C9-75E73CD8B2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11</a:t>
            </a:fld>
            <a:endParaRPr lang="pt-PT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C6B62A0-E496-9CB7-6559-C72587B04D88}"/>
              </a:ext>
            </a:extLst>
          </p:cNvPr>
          <p:cNvGraphicFramePr>
            <a:graphicFrameLocks/>
          </p:cNvGraphicFramePr>
          <p:nvPr/>
        </p:nvGraphicFramePr>
        <p:xfrm>
          <a:off x="2915816" y="1760220"/>
          <a:ext cx="1404156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4156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F(u)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-2.4+i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0.4-i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0.4+i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-2.4-i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86A2D484-261E-24D0-F4A7-36F44955E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16166546"/>
                  </p:ext>
                </p:extLst>
              </p:nvPr>
            </p:nvGraphicFramePr>
            <p:xfrm>
              <a:off x="4319972" y="1765781"/>
              <a:ext cx="1883228" cy="333756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091140">
                      <a:extLst>
                        <a:ext uri="{9D8B030D-6E8A-4147-A177-3AD203B41FA5}">
                          <a16:colId xmlns:a16="http://schemas.microsoft.com/office/drawing/2014/main" val="60971364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1736207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|F(u)|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054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369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779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1820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2506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642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67971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84356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-2.7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51069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86A2D484-261E-24D0-F4A7-36F44955E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16166546"/>
                  </p:ext>
                </p:extLst>
              </p:nvPr>
            </p:nvGraphicFramePr>
            <p:xfrm>
              <a:off x="4319972" y="1765781"/>
              <a:ext cx="1883228" cy="333756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091140">
                      <a:extLst>
                        <a:ext uri="{9D8B030D-6E8A-4147-A177-3AD203B41FA5}">
                          <a16:colId xmlns:a16="http://schemas.microsoft.com/office/drawing/2014/main" val="60971364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1736207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|F(u)|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138095" t="-10345" r="-3175" b="-8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1054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369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779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1820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2506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642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67971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84356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-2.7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51069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60968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525EE-2676-1AFA-21AA-EDB2EF02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– frequency spectrum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0447566-6AE9-5D7C-10B0-4ACEE9C88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667803"/>
              </p:ext>
            </p:extLst>
          </p:nvPr>
        </p:nvGraphicFramePr>
        <p:xfrm>
          <a:off x="359532" y="1760220"/>
          <a:ext cx="1908212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0077257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63759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CF76B0F-3591-764D-2D4D-C9A710A3EB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56E44E-9D69-F030-B3C9-75E73CD8B2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12</a:t>
            </a:fld>
            <a:endParaRPr lang="pt-PT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6A2D484-261E-24D0-F4A7-36F44955EC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896908"/>
              </p:ext>
            </p:extLst>
          </p:nvPr>
        </p:nvGraphicFramePr>
        <p:xfrm>
          <a:off x="2267744" y="1765781"/>
          <a:ext cx="1091140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1140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|F(u)|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8C2CBB35-E9EF-71B8-1DB2-D2AA8F42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84" y="1949184"/>
            <a:ext cx="5518430" cy="3230540"/>
          </a:xfrm>
          <a:prstGeom prst="rect">
            <a:avLst/>
          </a:prstGeom>
        </p:spPr>
      </p:pic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AE81CBB7-DD63-53FE-F7FE-B1AB368FC7E7}"/>
              </a:ext>
            </a:extLst>
          </p:cNvPr>
          <p:cNvCxnSpPr/>
          <p:nvPr/>
        </p:nvCxnSpPr>
        <p:spPr>
          <a:xfrm flipV="1">
            <a:off x="6408204" y="1520788"/>
            <a:ext cx="0" cy="41404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6A7929A8-068E-ABD9-A641-9F32D11E71F8}"/>
              </a:ext>
            </a:extLst>
          </p:cNvPr>
          <p:cNvCxnSpPr>
            <a:cxnSpLocks/>
          </p:cNvCxnSpPr>
          <p:nvPr/>
        </p:nvCxnSpPr>
        <p:spPr>
          <a:xfrm flipH="1">
            <a:off x="4247964" y="5157192"/>
            <a:ext cx="466743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D4F988-68C4-45C1-E422-FE86750782CD}"/>
              </a:ext>
            </a:extLst>
          </p:cNvPr>
          <p:cNvSpPr txBox="1"/>
          <p:nvPr/>
        </p:nvSpPr>
        <p:spPr>
          <a:xfrm>
            <a:off x="4242822" y="5256162"/>
            <a:ext cx="2144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half of the cycle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B489BBA-F5BA-2130-0190-E3C319DDD373}"/>
              </a:ext>
            </a:extLst>
          </p:cNvPr>
          <p:cNvSpPr txBox="1"/>
          <p:nvPr/>
        </p:nvSpPr>
        <p:spPr>
          <a:xfrm>
            <a:off x="6500483" y="5246411"/>
            <a:ext cx="2201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half of the cycle</a:t>
            </a:r>
          </a:p>
        </p:txBody>
      </p:sp>
    </p:spTree>
    <p:extLst>
      <p:ext uri="{BB962C8B-B14F-4D97-AF65-F5344CB8AC3E}">
        <p14:creationId xmlns:p14="http://schemas.microsoft.com/office/powerpoint/2010/main" val="205351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485A8-151C-FC60-572E-1C2B102A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Shifting the DFT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AAB1CE8-91AD-46F8-9857-7E7298F3D9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A0197E0-3D44-DA85-41FB-A0D7D53859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A22121-5F94-71DD-9EBC-38001C75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2276872"/>
            <a:ext cx="8458388" cy="2890596"/>
          </a:xfrm>
          <a:prstGeom prst="rect">
            <a:avLst/>
          </a:prstGeom>
        </p:spPr>
      </p:pic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5C46371D-3127-6E7D-086C-02B46B6DA231}"/>
              </a:ext>
            </a:extLst>
          </p:cNvPr>
          <p:cNvSpPr/>
          <p:nvPr/>
        </p:nvSpPr>
        <p:spPr>
          <a:xfrm>
            <a:off x="2375756" y="3032956"/>
            <a:ext cx="3708412" cy="2134512"/>
          </a:xfrm>
          <a:prstGeom prst="roundRect">
            <a:avLst/>
          </a:prstGeom>
          <a:solidFill>
            <a:srgbClr val="FFC000">
              <a:alpha val="3098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9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3 -0.01922 L -0.20277 -0.01922 " pathEditMode="relative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525EE-2676-1AFA-21AA-EDB2EF02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Shifting the DFT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0447566-6AE9-5D7C-10B0-4ACEE9C88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294387"/>
              </p:ext>
            </p:extLst>
          </p:nvPr>
        </p:nvGraphicFramePr>
        <p:xfrm>
          <a:off x="359532" y="1994091"/>
          <a:ext cx="2556284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2599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60077257"/>
                    </a:ext>
                  </a:extLst>
                </a:gridCol>
                <a:gridCol w="767581">
                  <a:extLst>
                    <a:ext uri="{9D8B030D-6E8A-4147-A177-3AD203B41FA5}">
                      <a16:colId xmlns:a16="http://schemas.microsoft.com/office/drawing/2014/main" val="63759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CF76B0F-3591-764D-2D4D-C9A710A3EB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56E44E-9D69-F030-B3C9-75E73CD8B2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14</a:t>
            </a:fld>
            <a:endParaRPr lang="pt-PT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C6B62A0-E496-9CB7-6559-C72587B04D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954912"/>
              </p:ext>
            </p:extLst>
          </p:nvPr>
        </p:nvGraphicFramePr>
        <p:xfrm>
          <a:off x="2915816" y="1994091"/>
          <a:ext cx="1404156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4156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F(u)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0.4+i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-2.4-i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-2.4+i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0.4-i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86A2D484-261E-24D0-F4A7-36F44955E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41764975"/>
                  </p:ext>
                </p:extLst>
              </p:nvPr>
            </p:nvGraphicFramePr>
            <p:xfrm>
              <a:off x="4319972" y="1999652"/>
              <a:ext cx="1883228" cy="333756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091140">
                      <a:extLst>
                        <a:ext uri="{9D8B030D-6E8A-4147-A177-3AD203B41FA5}">
                          <a16:colId xmlns:a16="http://schemas.microsoft.com/office/drawing/2014/main" val="60971364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1736207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|F(u)|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054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369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779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1820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-2.7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2506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642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67971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84356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51069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86A2D484-261E-24D0-F4A7-36F44955EC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41764975"/>
                  </p:ext>
                </p:extLst>
              </p:nvPr>
            </p:nvGraphicFramePr>
            <p:xfrm>
              <a:off x="4319972" y="1999652"/>
              <a:ext cx="1883228" cy="333756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091140">
                      <a:extLst>
                        <a:ext uri="{9D8B030D-6E8A-4147-A177-3AD203B41FA5}">
                          <a16:colId xmlns:a16="http://schemas.microsoft.com/office/drawing/2014/main" val="60971364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1736207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|F(u)|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138095" t="-6897" r="-3175" b="-8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10545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369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779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1820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-2.7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2506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86420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67971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84356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51069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503FFF0-A26E-A33E-0C50-706AF86C75B0}"/>
                  </a:ext>
                </a:extLst>
              </p:cNvPr>
              <p:cNvSpPr txBox="1"/>
              <p:nvPr/>
            </p:nvSpPr>
            <p:spPr>
              <a:xfrm>
                <a:off x="3647502" y="1385327"/>
                <a:ext cx="979948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503FFF0-A26E-A33E-0C50-706AF86C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502" y="1385327"/>
                <a:ext cx="979948" cy="369332"/>
              </a:xfrm>
              <a:prstGeom prst="rect">
                <a:avLst/>
              </a:prstGeom>
              <a:blipFill>
                <a:blip r:embed="rId3"/>
                <a:stretch>
                  <a:fillRect t="-158065" r="-17722" b="-24193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xão Curva 9">
            <a:extLst>
              <a:ext uri="{FF2B5EF4-FFF2-40B4-BE49-F238E27FC236}">
                <a16:creationId xmlns:a16="http://schemas.microsoft.com/office/drawing/2014/main" id="{DEF7CD03-9625-5D1D-DC13-1745AF8C4F10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2615276" y="1569992"/>
            <a:ext cx="1032226" cy="958907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02424F1-3875-8DBF-BA68-59255AD31DE8}"/>
                  </a:ext>
                </a:extLst>
              </p:cNvPr>
              <p:cNvSpPr txBox="1"/>
              <p:nvPr/>
            </p:nvSpPr>
            <p:spPr>
              <a:xfrm>
                <a:off x="3157528" y="5571084"/>
                <a:ext cx="1222066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202424F1-3875-8DBF-BA68-59255AD31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528" y="5571084"/>
                <a:ext cx="1222066" cy="369332"/>
              </a:xfrm>
              <a:prstGeom prst="rect">
                <a:avLst/>
              </a:prstGeom>
              <a:blipFill>
                <a:blip r:embed="rId4"/>
                <a:stretch>
                  <a:fillRect l="-20408" t="-161290" r="-4082" b="-23871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exão Curva 16">
            <a:extLst>
              <a:ext uri="{FF2B5EF4-FFF2-40B4-BE49-F238E27FC236}">
                <a16:creationId xmlns:a16="http://schemas.microsoft.com/office/drawing/2014/main" id="{F088E522-801D-BFE3-BDC3-CD4D7A65AC12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2555776" y="5306612"/>
            <a:ext cx="601752" cy="449139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177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525EE-2676-1AFA-21AA-EDB2EF02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Shifting the DFT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0447566-6AE9-5D7C-10B0-4ACEE9C88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841605"/>
              </p:ext>
            </p:extLst>
          </p:nvPr>
        </p:nvGraphicFramePr>
        <p:xfrm>
          <a:off x="359532" y="1994091"/>
          <a:ext cx="1872208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007725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63759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CF76B0F-3591-764D-2D4D-C9A710A3EB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56E44E-9D69-F030-B3C9-75E73CD8B2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15</a:t>
            </a:fld>
            <a:endParaRPr lang="pt-PT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6A2D484-261E-24D0-F4A7-36F44955EC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1793240"/>
              </p:ext>
            </p:extLst>
          </p:nvPr>
        </p:nvGraphicFramePr>
        <p:xfrm>
          <a:off x="2231740" y="1998415"/>
          <a:ext cx="1091140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1140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|F(u)|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5F5C9287-5017-33A6-D3FB-37C32A74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334" y="2182434"/>
            <a:ext cx="5401542" cy="31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8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137AB66-0B61-5294-683E-AB685F3E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400" y="2079327"/>
            <a:ext cx="5717116" cy="33375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253FE5-1F6F-67B0-7D14-0BDB4535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the DFT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932FEBE-7B72-6723-05F5-573B173C4D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A4EA12B-8D56-6A6C-A115-B2B675E864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16</a:t>
            </a:fld>
            <a:endParaRPr lang="pt-PT"/>
          </a:p>
        </p:txBody>
      </p:sp>
      <p:graphicFrame>
        <p:nvGraphicFramePr>
          <p:cNvPr id="9" name="Tabela 6">
            <a:extLst>
              <a:ext uri="{FF2B5EF4-FFF2-40B4-BE49-F238E27FC236}">
                <a16:creationId xmlns:a16="http://schemas.microsoft.com/office/drawing/2014/main" id="{6B06F972-EB84-89FE-580A-498A04E65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560755"/>
              </p:ext>
            </p:extLst>
          </p:nvPr>
        </p:nvGraphicFramePr>
        <p:xfrm>
          <a:off x="287524" y="1994091"/>
          <a:ext cx="1872208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6007725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63759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ED32BB3-E221-50DF-7C71-026A5BF786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122044"/>
              </p:ext>
            </p:extLst>
          </p:nvPr>
        </p:nvGraphicFramePr>
        <p:xfrm>
          <a:off x="2159732" y="1998415"/>
          <a:ext cx="1091140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1140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|F(u)|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78156458-A157-D41D-2D94-C731973AD1F6}"/>
              </a:ext>
            </a:extLst>
          </p:cNvPr>
          <p:cNvCxnSpPr/>
          <p:nvPr/>
        </p:nvCxnSpPr>
        <p:spPr>
          <a:xfrm>
            <a:off x="5256076" y="3573016"/>
            <a:ext cx="1872208" cy="0"/>
          </a:xfrm>
          <a:prstGeom prst="straightConnector1">
            <a:avLst/>
          </a:prstGeom>
          <a:ln w="25400">
            <a:solidFill>
              <a:srgbClr val="ED7D3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6B94CD39-13D7-A061-7983-303D9EDBBB53}"/>
              </a:ext>
            </a:extLst>
          </p:cNvPr>
          <p:cNvCxnSpPr>
            <a:cxnSpLocks/>
          </p:cNvCxnSpPr>
          <p:nvPr/>
        </p:nvCxnSpPr>
        <p:spPr>
          <a:xfrm>
            <a:off x="5256076" y="5121188"/>
            <a:ext cx="1260140" cy="0"/>
          </a:xfrm>
          <a:prstGeom prst="straightConnector1">
            <a:avLst/>
          </a:prstGeom>
          <a:ln w="25400">
            <a:solidFill>
              <a:srgbClr val="4372C5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51C6DA7B-D49E-A476-2D51-960880E7BAA6}"/>
              </a:ext>
            </a:extLst>
          </p:cNvPr>
          <p:cNvCxnSpPr>
            <a:cxnSpLocks/>
          </p:cNvCxnSpPr>
          <p:nvPr/>
        </p:nvCxnSpPr>
        <p:spPr>
          <a:xfrm>
            <a:off x="3941073" y="5563519"/>
            <a:ext cx="2575143" cy="0"/>
          </a:xfrm>
          <a:prstGeom prst="straightConnector1">
            <a:avLst/>
          </a:prstGeom>
          <a:ln w="25400">
            <a:solidFill>
              <a:srgbClr val="4372C5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B1E3AB9-D897-EF99-3D11-F12F922115DD}"/>
                  </a:ext>
                </a:extLst>
              </p:cNvPr>
              <p:cNvSpPr txBox="1"/>
              <p:nvPr/>
            </p:nvSpPr>
            <p:spPr>
              <a:xfrm>
                <a:off x="6202873" y="3573016"/>
                <a:ext cx="3807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solidFill>
                            <a:srgbClr val="ED7D3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dirty="0">
                  <a:solidFill>
                    <a:srgbClr val="ED7D30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B1E3AB9-D897-EF99-3D11-F12F92211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873" y="3573016"/>
                <a:ext cx="380745" cy="369332"/>
              </a:xfrm>
              <a:prstGeom prst="rect">
                <a:avLst/>
              </a:prstGeom>
              <a:blipFill>
                <a:blip r:embed="rId3"/>
                <a:stretch>
                  <a:fillRect l="-16129" r="-1290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483E70D-D167-D57C-C746-CAE7E0755BE7}"/>
                  </a:ext>
                </a:extLst>
              </p:cNvPr>
              <p:cNvSpPr txBox="1"/>
              <p:nvPr/>
            </p:nvSpPr>
            <p:spPr>
              <a:xfrm>
                <a:off x="5616116" y="5146985"/>
                <a:ext cx="710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solidFill>
                            <a:srgbClr val="4372C5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PT" b="0" i="1" smtClean="0">
                          <a:solidFill>
                            <a:srgbClr val="4372C5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PT" b="0" i="1" smtClean="0">
                          <a:solidFill>
                            <a:srgbClr val="4372C5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dirty="0">
                  <a:solidFill>
                    <a:srgbClr val="4372C5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4483E70D-D167-D57C-C746-CAE7E0755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116" y="5146985"/>
                <a:ext cx="710451" cy="369332"/>
              </a:xfrm>
              <a:prstGeom prst="rect">
                <a:avLst/>
              </a:prstGeom>
              <a:blipFill>
                <a:blip r:embed="rId4"/>
                <a:stretch>
                  <a:fillRect l="-5263" r="-7018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37693E2-E857-34BA-85C1-E6C4F21D44E8}"/>
                  </a:ext>
                </a:extLst>
              </p:cNvPr>
              <p:cNvSpPr txBox="1"/>
              <p:nvPr/>
            </p:nvSpPr>
            <p:spPr>
              <a:xfrm>
                <a:off x="4685323" y="5601391"/>
                <a:ext cx="9275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solidFill>
                            <a:srgbClr val="4372C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PT" b="0" i="1" smtClean="0">
                          <a:solidFill>
                            <a:srgbClr val="4372C5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PT" b="0" i="1" smtClean="0">
                          <a:solidFill>
                            <a:srgbClr val="4372C5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PT" b="0" i="1" smtClean="0">
                          <a:solidFill>
                            <a:srgbClr val="4372C5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dirty="0">
                  <a:solidFill>
                    <a:srgbClr val="4372C5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37693E2-E857-34BA-85C1-E6C4F21D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323" y="5601391"/>
                <a:ext cx="927594" cy="369332"/>
              </a:xfrm>
              <a:prstGeom prst="rect">
                <a:avLst/>
              </a:prstGeom>
              <a:blipFill>
                <a:blip r:embed="rId5"/>
                <a:stretch>
                  <a:fillRect l="-5405" r="-2703" b="-379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58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93CA6-1281-BF4C-A690-77D732E9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Discrete Fourier Transform (</a:t>
            </a:r>
            <a:r>
              <a:rPr lang="en-GB" dirty="0" err="1"/>
              <a:t>iDFT</a:t>
            </a:r>
            <a:r>
              <a:rPr lang="en-GB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0BDFE67-534B-DA59-E989-22F26850F1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GB" dirty="0"/>
                  <a:t> be the DFT of a discrete  signal defined over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points. Then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GB" dirty="0"/>
                  <a:t>is given by: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𝑢𝑥</m:t>
                                  </m:r>
                                </m:num>
                                <m:den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=0,1,2,⋯,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Remember that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pt-P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pt-P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  and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pt-P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   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𝑢𝑥</m:t>
                                  </m:r>
                                </m:num>
                                <m:den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P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PT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𝑢𝑥</m:t>
                                      </m:r>
                                    </m:num>
                                    <m:den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PT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𝑢𝑥</m:t>
                                      </m:r>
                                    </m:num>
                                    <m:den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=0,1,2,⋯,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0BDFE67-534B-DA59-E989-22F26850F1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549" b="-32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445F90B-6E02-2548-A68C-39E975330F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7F827A7-C64C-F42A-2B67-BBD1A09FA7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266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525EE-2676-1AFA-21AA-EDB2EF02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Inverse Discrete Fourier Transform (</a:t>
            </a:r>
            <a:r>
              <a:rPr lang="en-GB" dirty="0" err="1"/>
              <a:t>iDFT</a:t>
            </a:r>
            <a:r>
              <a:rPr lang="en-GB" dirty="0"/>
              <a:t>)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0447566-6AE9-5D7C-10B0-4ACEE9C88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29561"/>
              </p:ext>
            </p:extLst>
          </p:nvPr>
        </p:nvGraphicFramePr>
        <p:xfrm>
          <a:off x="395536" y="1760220"/>
          <a:ext cx="2844316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2599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  <a:gridCol w="1271637">
                  <a:extLst>
                    <a:ext uri="{9D8B030D-6E8A-4147-A177-3AD203B41FA5}">
                      <a16:colId xmlns:a16="http://schemas.microsoft.com/office/drawing/2014/main" val="36007725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63759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F(u)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-2.4+i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0.4-i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0.4+i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-2.4-i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CF76B0F-3591-764D-2D4D-C9A710A3EB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56E44E-9D69-F030-B3C9-75E73CD8B2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18</a:t>
            </a:fld>
            <a:endParaRPr lang="pt-PT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C6B62A0-E496-9CB7-6559-C72587B04D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0122736"/>
              </p:ext>
            </p:extLst>
          </p:nvPr>
        </p:nvGraphicFramePr>
        <p:xfrm>
          <a:off x="3203848" y="1760220"/>
          <a:ext cx="1404156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4156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4E2AC01-F899-A5F2-71F2-B3A097E65EDB}"/>
                  </a:ext>
                </a:extLst>
              </p:cNvPr>
              <p:cNvSpPr txBox="1"/>
              <p:nvPr/>
            </p:nvSpPr>
            <p:spPr>
              <a:xfrm>
                <a:off x="4357580" y="1828359"/>
                <a:ext cx="4572000" cy="359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PT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PT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4−2.4+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+0+0.4−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pt-P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+0+0.4+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+0−2.4−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pt-PT" b="0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4E2AC01-F899-A5F2-71F2-B3A097E6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580" y="1828359"/>
                <a:ext cx="4572000" cy="3597844"/>
              </a:xfrm>
              <a:prstGeom prst="rect">
                <a:avLst/>
              </a:prstGeom>
              <a:blipFill>
                <a:blip r:embed="rId2"/>
                <a:stretch>
                  <a:fillRect t="-32394" b="-10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1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93CA6-1281-BF4C-A690-77D732E9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Discrete Fourier Transform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0BDFE67-534B-DA59-E989-22F26850F1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 be a discrete  signal defined over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𝑀𝑥𝑁</m:t>
                    </m:r>
                  </m:oMath>
                </a14:m>
                <a:r>
                  <a:rPr lang="en-GB" dirty="0"/>
                  <a:t> points. Then its  DFT is given by: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pt-PT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𝑢𝑥</m:t>
                                          </m:r>
                                        </m:num>
                                        <m:den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𝑣𝑦</m:t>
                                          </m:r>
                                        </m:num>
                                        <m:den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⋯,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−1;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⋯,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pt-PT" dirty="0" err="1"/>
                  <a:t>The</a:t>
                </a:r>
                <a:r>
                  <a:rPr lang="pt-PT" dirty="0"/>
                  <a:t> 2D </a:t>
                </a:r>
                <a:r>
                  <a:rPr lang="pt-PT" dirty="0" err="1"/>
                  <a:t>iDFT</a:t>
                </a:r>
                <a:r>
                  <a:rPr lang="pt-PT" dirty="0"/>
                  <a:t> </a:t>
                </a:r>
                <a:r>
                  <a:rPr lang="pt-PT" dirty="0" err="1"/>
                  <a:t>is</a:t>
                </a:r>
                <a:r>
                  <a:rPr lang="pt-PT" dirty="0"/>
                  <a:t> </a:t>
                </a:r>
                <a:r>
                  <a:rPr lang="pt-PT" dirty="0" err="1"/>
                  <a:t>given</a:t>
                </a:r>
                <a:r>
                  <a:rPr lang="pt-PT" dirty="0"/>
                  <a:t> </a:t>
                </a:r>
                <a:r>
                  <a:rPr lang="pt-PT" dirty="0" err="1"/>
                  <a:t>by</a:t>
                </a:r>
                <a:r>
                  <a:rPr lang="pt-PT" dirty="0"/>
                  <a:t> </a:t>
                </a:r>
                <a:r>
                  <a:rPr lang="en-GB" dirty="0"/>
                  <a:t>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𝑢𝑥</m:t>
                                          </m:r>
                                        </m:num>
                                        <m:den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𝑣𝑦</m:t>
                                          </m:r>
                                        </m:num>
                                        <m:den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⋯,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−1;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⋯,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0BDFE67-534B-DA59-E989-22F26850F1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549" b="-145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445F90B-6E02-2548-A68C-39E975330F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7F827A7-C64C-F42A-2B67-BBD1A09FA7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813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29E79-2FBB-5AAE-E5D9-AFECA852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Bibliografia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4B9124-5D5B-4819-DCC9-D24757AA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5937" y="1493838"/>
            <a:ext cx="4848026" cy="4602162"/>
          </a:xfr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PT" sz="1800" dirty="0">
                <a:effectLst/>
                <a:latin typeface="+mn-lt"/>
              </a:rPr>
              <a:t>© 2008 </a:t>
            </a:r>
            <a:r>
              <a:rPr lang="pt-PT" sz="1800" dirty="0" err="1">
                <a:effectLst/>
                <a:latin typeface="+mn-lt"/>
              </a:rPr>
              <a:t>by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Education</a:t>
            </a:r>
            <a:r>
              <a:rPr lang="pt-PT" sz="1800" dirty="0">
                <a:effectLst/>
                <a:latin typeface="+mn-lt"/>
              </a:rPr>
              <a:t>, Inc.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Prentice Hall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Education</a:t>
            </a:r>
            <a:r>
              <a:rPr lang="pt-PT" sz="1800" dirty="0">
                <a:effectLst/>
                <a:latin typeface="+mn-lt"/>
              </a:rPr>
              <a:t>, Inc.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Upper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Saddle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River</a:t>
            </a:r>
            <a:r>
              <a:rPr lang="pt-PT" sz="1800" dirty="0">
                <a:effectLst/>
                <a:latin typeface="+mn-lt"/>
              </a:rPr>
              <a:t>, New Jersey 07458</a:t>
            </a:r>
          </a:p>
          <a:p>
            <a:pPr marL="0" indent="0">
              <a:buNone/>
            </a:pPr>
            <a:endParaRPr lang="pt-PT" sz="1800" dirty="0">
              <a:latin typeface="+mn-lt"/>
            </a:endParaRPr>
          </a:p>
          <a:p>
            <a:pPr marL="0" indent="0">
              <a:buNone/>
            </a:pPr>
            <a:r>
              <a:rPr lang="pt-PT" sz="1800" dirty="0">
                <a:effectLst/>
                <a:latin typeface="+mn-lt"/>
              </a:rPr>
              <a:t>ISBN 0-13-168728-x</a:t>
            </a:r>
          </a:p>
          <a:p>
            <a:pPr marL="0" indent="0">
              <a:buNone/>
            </a:pPr>
            <a:endParaRPr lang="pt-PT" sz="1800" dirty="0">
              <a:latin typeface="+mn-lt"/>
            </a:endParaRPr>
          </a:p>
          <a:p>
            <a:pPr marL="0" indent="0">
              <a:buNone/>
            </a:pPr>
            <a:r>
              <a:rPr lang="pt-PT" sz="1600" dirty="0" err="1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t-PT" sz="1600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pt-PT" sz="1600" dirty="0" err="1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www.imageprocessingplace.com</a:t>
            </a:r>
            <a:r>
              <a:rPr lang="pt-PT" sz="1600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pt-PT" sz="1600" dirty="0">
              <a:solidFill>
                <a:schemeClr val="accent6">
                  <a:lumMod val="50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endParaRPr lang="pt-PT" sz="1800" dirty="0">
              <a:effectLst/>
              <a:latin typeface="+mn-lt"/>
            </a:endParaRPr>
          </a:p>
          <a:p>
            <a:pPr marL="0" indent="0">
              <a:buNone/>
            </a:pPr>
            <a:r>
              <a:rPr lang="en-GB" sz="1800" dirty="0" err="1">
                <a:latin typeface="+mn-lt"/>
              </a:rPr>
              <a:t>Capítulo</a:t>
            </a:r>
            <a:r>
              <a:rPr lang="en-GB" sz="1800" dirty="0">
                <a:latin typeface="+mn-lt"/>
              </a:rPr>
              <a:t> 4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0848964-9660-3824-830A-079F8EF0C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F4A7F96-9AAF-F7BE-3711-6E03D3D90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8C2780-1D9F-B4DE-8694-21446FD3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58944"/>
            <a:ext cx="3097365" cy="42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6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85C94-6F33-0951-CA47-90A966B0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Shifting the 2D DFT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A82ED5D-C90B-3C7F-AC4D-1E6B5DD75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8BEF239-1AAF-84FD-1EB7-141F41FA5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20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72F648-B0B7-7460-5082-153397B7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9" y="1972063"/>
            <a:ext cx="7195221" cy="35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0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38BF0-CA6B-4748-91BE-FF340D9A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Shifting the 2D DFT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F7F4F3F-48BF-FEBA-FF34-31A00FBAD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3ECA7FB-655D-7258-8EE4-FA03D2629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21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F4BC3C-6298-1AE0-B254-4D9EA2F5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3" y="1520788"/>
            <a:ext cx="2984500" cy="2895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390D003-E505-D2F3-79BB-39C059C8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20" y="3429000"/>
            <a:ext cx="2895600" cy="28956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CC09F2B-34A3-B641-1990-CB71373A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71" y="1520788"/>
            <a:ext cx="2870200" cy="28956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EDE5D1-CD9A-C788-30DC-A2235903C9B9}"/>
              </a:ext>
            </a:extLst>
          </p:cNvPr>
          <p:cNvSpPr txBox="1"/>
          <p:nvPr/>
        </p:nvSpPr>
        <p:spPr>
          <a:xfrm>
            <a:off x="1281597" y="4041307"/>
            <a:ext cx="823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F624E9C-527C-1562-82FC-B71C6E2109CC}"/>
              </a:ext>
            </a:extLst>
          </p:cNvPr>
          <p:cNvSpPr txBox="1"/>
          <p:nvPr/>
        </p:nvSpPr>
        <p:spPr>
          <a:xfrm>
            <a:off x="3225615" y="3155488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2D DFT Spectrum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6FDD21-FB16-4152-1A8F-73767B25FB5E}"/>
              </a:ext>
            </a:extLst>
          </p:cNvPr>
          <p:cNvSpPr txBox="1"/>
          <p:nvPr/>
        </p:nvSpPr>
        <p:spPr>
          <a:xfrm>
            <a:off x="6264188" y="4016278"/>
            <a:ext cx="19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Centered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2D DFT</a:t>
            </a:r>
          </a:p>
        </p:txBody>
      </p:sp>
    </p:spTree>
    <p:extLst>
      <p:ext uri="{BB962C8B-B14F-4D97-AF65-F5344CB8AC3E}">
        <p14:creationId xmlns:p14="http://schemas.microsoft.com/office/powerpoint/2010/main" val="290588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38BF0-CA6B-4748-91BE-FF340D9A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2D DFT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F7F4F3F-48BF-FEBA-FF34-31A00FBAD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3ECA7FB-655D-7258-8EE4-FA03D2629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F4BC3C-6298-1AE0-B254-4D9EA2F5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3" y="1520788"/>
            <a:ext cx="2984500" cy="28956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CC09F2B-34A3-B641-1990-CB71373A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429000"/>
            <a:ext cx="2870200" cy="28956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EDE5D1-CD9A-C788-30DC-A2235903C9B9}"/>
              </a:ext>
            </a:extLst>
          </p:cNvPr>
          <p:cNvSpPr txBox="1"/>
          <p:nvPr/>
        </p:nvSpPr>
        <p:spPr>
          <a:xfrm>
            <a:off x="1281597" y="4041307"/>
            <a:ext cx="823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6FDD21-FB16-4152-1A8F-73767B25FB5E}"/>
              </a:ext>
            </a:extLst>
          </p:cNvPr>
          <p:cNvSpPr txBox="1"/>
          <p:nvPr/>
        </p:nvSpPr>
        <p:spPr>
          <a:xfrm>
            <a:off x="3258233" y="5924490"/>
            <a:ext cx="19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Centered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2D DFT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967323-25B8-862F-18D3-EE42D9C5F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039" y="1520788"/>
            <a:ext cx="2933700" cy="28575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EE9F28-9BA2-7680-E612-576933BDFA40}"/>
              </a:ext>
            </a:extLst>
          </p:cNvPr>
          <p:cNvSpPr txBox="1"/>
          <p:nvPr/>
        </p:nvSpPr>
        <p:spPr>
          <a:xfrm>
            <a:off x="6594918" y="4016278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Log 2D DFT</a:t>
            </a:r>
          </a:p>
        </p:txBody>
      </p:sp>
    </p:spTree>
    <p:extLst>
      <p:ext uri="{BB962C8B-B14F-4D97-AF65-F5344CB8AC3E}">
        <p14:creationId xmlns:p14="http://schemas.microsoft.com/office/powerpoint/2010/main" val="209019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CA143-2C72-DB7E-41C3-5B9259C9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DFT: Spectrum and Phase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EE282B4-1E14-1E25-F445-4FEFDB2B4B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3A8A162-021B-CB57-3BD2-B01E47CFD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8B2F91-D7E7-1E41-A856-E39047CB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8" y="2672296"/>
            <a:ext cx="2984500" cy="2895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35AE8A-0353-3DBE-C60B-F3361225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971" y="2691346"/>
            <a:ext cx="2933700" cy="2857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45E766-5B07-965A-E6C8-5A5C79AA4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2691346"/>
            <a:ext cx="2545235" cy="25018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E2D2EC3-22BB-D824-62AF-8D89039A7C72}"/>
              </a:ext>
            </a:extLst>
          </p:cNvPr>
          <p:cNvSpPr txBox="1"/>
          <p:nvPr/>
        </p:nvSpPr>
        <p:spPr>
          <a:xfrm>
            <a:off x="1019867" y="2229681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59FC2AD-EED2-6825-F915-715292D94497}"/>
              </a:ext>
            </a:extLst>
          </p:cNvPr>
          <p:cNvSpPr txBox="1"/>
          <p:nvPr/>
        </p:nvSpPr>
        <p:spPr>
          <a:xfrm>
            <a:off x="4004367" y="2229681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Spectrum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E95E1D-C915-1814-E53E-1F54E2464E45}"/>
              </a:ext>
            </a:extLst>
          </p:cNvPr>
          <p:cNvSpPr txBox="1"/>
          <p:nvPr/>
        </p:nvSpPr>
        <p:spPr>
          <a:xfrm>
            <a:off x="6893356" y="2282911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773170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C3C8D-575B-069E-5EC4-A7D607AF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of Translated Function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3843B9B-A5D6-351D-619A-6CCF670C2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46DA109-B5F1-7637-79CB-F96075DFA4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24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9B07DE3-3400-ADFA-F38A-56623AB21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2171700"/>
            <a:ext cx="5466928" cy="27334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80D8AAA-E123-A6DE-9225-8BB751E8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183180"/>
            <a:ext cx="2742328" cy="27266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D8A37D5-B4EC-74A0-736C-601FCC12D36B}"/>
              </a:ext>
            </a:extLst>
          </p:cNvPr>
          <p:cNvSpPr txBox="1"/>
          <p:nvPr/>
        </p:nvSpPr>
        <p:spPr>
          <a:xfrm>
            <a:off x="1364371" y="1772816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8AE8791-454A-25CD-2276-43F3EFBB0E1E}"/>
              </a:ext>
            </a:extLst>
          </p:cNvPr>
          <p:cNvSpPr txBox="1"/>
          <p:nvPr/>
        </p:nvSpPr>
        <p:spPr>
          <a:xfrm>
            <a:off x="3877739" y="1772816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Spectrum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A28E0E-D076-BA74-8950-0133BFD3EBA2}"/>
              </a:ext>
            </a:extLst>
          </p:cNvPr>
          <p:cNvSpPr txBox="1"/>
          <p:nvPr/>
        </p:nvSpPr>
        <p:spPr>
          <a:xfrm>
            <a:off x="6703871" y="177281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100328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EF4B5-CCDA-7117-ABF9-731888EA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of Rotated Function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9C34BBB-5BDE-63A3-4E26-2EB621AD25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FF2D758-8DDA-724D-1E82-19064F386A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25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687E28-AF23-4744-4260-3ECF37B2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2303804"/>
            <a:ext cx="5483262" cy="27003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A5A3F4-6A11-EA5B-822A-438B24DB1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40" y="2317446"/>
            <a:ext cx="2731883" cy="27003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A432B5-936B-D895-23B0-EFEC0E04478C}"/>
              </a:ext>
            </a:extLst>
          </p:cNvPr>
          <p:cNvSpPr txBox="1"/>
          <p:nvPr/>
        </p:nvSpPr>
        <p:spPr>
          <a:xfrm>
            <a:off x="1364371" y="1772816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6B7FF63-FC3E-4EAD-5D14-8459E7DF530B}"/>
              </a:ext>
            </a:extLst>
          </p:cNvPr>
          <p:cNvSpPr txBox="1"/>
          <p:nvPr/>
        </p:nvSpPr>
        <p:spPr>
          <a:xfrm>
            <a:off x="3877739" y="1772816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Spectrum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748B17-223B-7D0D-D7F0-F66C8464A5BD}"/>
              </a:ext>
            </a:extLst>
          </p:cNvPr>
          <p:cNvSpPr txBox="1"/>
          <p:nvPr/>
        </p:nvSpPr>
        <p:spPr>
          <a:xfrm>
            <a:off x="6703871" y="1772816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590850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94653-0FFF-F893-9B5F-9B56BAFC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relevance of phase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650B58C-1A70-9B62-68A0-F34B7CDF7C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38DA927-0924-26ED-61DB-89FAA9CD7F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26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86F2C8-B8DF-9E69-055A-6F8EE798E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406154"/>
            <a:ext cx="5318224" cy="48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8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F2F9-331A-7265-639C-40E9647A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F5843D0-6DF4-C47C-A0E3-05BAA2754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150311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⋇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dirty="0"/>
              </a:p>
              <a:p>
                <a:r>
                  <a:rPr lang="en-GB" sz="2400" dirty="0"/>
                  <a:t>The convolution </a:t>
                </a:r>
                <a14:m>
                  <m:oMath xmlns:m="http://schemas.openxmlformats.org/officeDocument/2006/math">
                    <m:r>
                      <a:rPr lang="pt-PT" sz="2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⋇ </m:t>
                    </m:r>
                  </m:oMath>
                </a14:m>
                <a:r>
                  <a:rPr lang="en-GB" sz="2400" dirty="0"/>
                  <a:t>of 2 signals in the spatial domain is given by the product of the 2 signals Fourier Transform.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F5843D0-6DF4-C47C-A0E3-05BAA2754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1503114"/>
              </a:xfrm>
              <a:blipFill>
                <a:blip r:embed="rId2"/>
                <a:stretch>
                  <a:fillRect l="-1029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DBBDB57-B219-BF8B-E938-4751A7799E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8445BEF-19BA-8DF3-90C2-1287F0DF0F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27</a:t>
            </a:fld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05F74021-E646-F2DF-C39E-FCC15F68419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63525" y="3573042"/>
                <a:ext cx="8616950" cy="15031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GB" sz="2400" kern="0" dirty="0"/>
                  <a:t>and conversely:</a:t>
                </a:r>
              </a:p>
              <a:p>
                <a:pPr marL="0" indent="0">
                  <a:buNone/>
                </a:pPr>
                <a:endParaRPr lang="en-GB" sz="2400" kern="0" dirty="0"/>
              </a:p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 kern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4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i="1" kern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40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i="1" kern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PT" sz="24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4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2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)⋇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PT" sz="24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kern="0" dirty="0"/>
              </a:p>
              <a:p>
                <a:endParaRPr lang="en-GB" kern="0" dirty="0"/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05F74021-E646-F2DF-C39E-FCC15F684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525" y="3573042"/>
                <a:ext cx="8616950" cy="1503114"/>
              </a:xfrm>
              <a:prstGeom prst="rect">
                <a:avLst/>
              </a:prstGeom>
              <a:blipFill>
                <a:blip r:embed="rId3"/>
                <a:stretch>
                  <a:fillRect l="-1029" t="-33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779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FA3C45-1C80-9AF3-5103-C22792C2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in the spectral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46ADE39-1BC5-C9FB-8DF2-69787DA878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ctrlPr>
                                <a:rPr lang="pt-PT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buNone/>
                </a:pPr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filter in Fourier space</a:t>
                </a:r>
              </a:p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image to filter</a:t>
                </a:r>
              </a:p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GB" dirty="0"/>
                  <a:t> is the DFT of the image</a:t>
                </a:r>
              </a:p>
              <a:p>
                <a:endParaRPr lang="en-GB" dirty="0"/>
              </a:p>
              <a:p>
                <a:r>
                  <a:rPr lang="en-GB" dirty="0"/>
                  <a:t>If</a:t>
                </a:r>
              </a:p>
              <a:p>
                <a:pPr lvl="1"/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real and 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real</a:t>
                </a:r>
              </a:p>
              <a:p>
                <a:r>
                  <a:rPr lang="en-GB" dirty="0"/>
                  <a:t>then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  <a:r>
                  <a:rPr lang="en-GB"/>
                  <a:t>is real</a:t>
                </a: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In practice do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46ADE39-1BC5-C9FB-8DF2-69787DA87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b="-13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F02AC23-B617-686F-E272-4B5190996E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2965C6C-310B-58BB-A836-A4AF580BFA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188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55EBB-6C24-FAE4-EE63-9C81389A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in the spectral space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E49A793-01CC-225C-E686-4B7D39E323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5D72821-4E3C-7CAA-ABE5-CDAB9BF210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29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745B19-B0BA-1822-B63E-B5D12C824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888940"/>
            <a:ext cx="2966070" cy="22270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B3BD2F-EDDB-77D7-5844-C622C9FD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64" y="2091653"/>
            <a:ext cx="510599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29E79-2FBB-5AAE-E5D9-AFECA852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Bibliografia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4B9124-5D5B-4819-DCC9-D24757AA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5937" y="1493838"/>
            <a:ext cx="4848026" cy="4602162"/>
          </a:xfr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PT" sz="1800" dirty="0">
                <a:effectLst/>
                <a:latin typeface="+mn-lt"/>
              </a:rPr>
              <a:t>© </a:t>
            </a:r>
            <a:r>
              <a:rPr lang="pt-PT" sz="1800" dirty="0">
                <a:latin typeface="+mn-lt"/>
              </a:rPr>
              <a:t>1997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by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California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Technical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Publishing</a:t>
            </a:r>
            <a:endParaRPr lang="pt-PT" sz="1800" dirty="0">
              <a:effectLst/>
              <a:latin typeface="+mn-lt"/>
            </a:endParaRPr>
          </a:p>
          <a:p>
            <a:pPr marL="0" indent="0">
              <a:buNone/>
            </a:pPr>
            <a:r>
              <a:rPr lang="pt-PT" sz="1800" dirty="0">
                <a:effectLst/>
                <a:latin typeface="+mn-lt"/>
              </a:rPr>
              <a:t>“</a:t>
            </a:r>
            <a:r>
              <a:rPr lang="pt-PT" sz="1800" dirty="0" err="1">
                <a:effectLst/>
                <a:latin typeface="+mn-lt"/>
              </a:rPr>
              <a:t>The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Scientist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and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Engineer</a:t>
            </a:r>
            <a:r>
              <a:rPr lang="pt-PT" sz="1800" dirty="0">
                <a:effectLst/>
                <a:latin typeface="+mn-lt"/>
              </a:rPr>
              <a:t> Guide to</a:t>
            </a:r>
            <a:br>
              <a:rPr lang="pt-PT" sz="1800" dirty="0">
                <a:effectLst/>
                <a:latin typeface="+mn-lt"/>
              </a:rPr>
            </a:br>
            <a:r>
              <a:rPr lang="pt-PT" sz="1800" dirty="0">
                <a:effectLst/>
                <a:latin typeface="+mn-lt"/>
              </a:rPr>
              <a:t>Digital </a:t>
            </a:r>
            <a:r>
              <a:rPr lang="pt-PT" sz="1800" dirty="0" err="1">
                <a:effectLst/>
                <a:latin typeface="+mn-lt"/>
              </a:rPr>
              <a:t>Signal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Processing</a:t>
            </a:r>
            <a:r>
              <a:rPr lang="pt-PT" sz="1800" dirty="0">
                <a:effectLst/>
                <a:latin typeface="+mn-lt"/>
              </a:rPr>
              <a:t>”</a:t>
            </a:r>
          </a:p>
          <a:p>
            <a:pPr marL="0" indent="0">
              <a:buNone/>
            </a:pPr>
            <a:r>
              <a:rPr lang="pt-PT" sz="1800" dirty="0">
                <a:latin typeface="+mn-lt"/>
              </a:rPr>
              <a:t>Steven W. Smith</a:t>
            </a:r>
            <a:r>
              <a:rPr lang="pt-PT" sz="1800" dirty="0">
                <a:effectLst/>
                <a:latin typeface="+mn-lt"/>
              </a:rPr>
              <a:t> </a:t>
            </a:r>
          </a:p>
          <a:p>
            <a:pPr marL="0" indent="0">
              <a:buNone/>
            </a:pPr>
            <a:endParaRPr lang="pt-PT" sz="1800" dirty="0">
              <a:latin typeface="+mn-lt"/>
            </a:endParaRPr>
          </a:p>
          <a:p>
            <a:pPr marL="0" indent="0">
              <a:buNone/>
            </a:pPr>
            <a:endParaRPr lang="pt-PT" sz="1800" dirty="0">
              <a:latin typeface="+mn-lt"/>
            </a:endParaRPr>
          </a:p>
          <a:p>
            <a:pPr marL="0" indent="0">
              <a:buNone/>
            </a:pPr>
            <a:r>
              <a:rPr lang="pt-PT" sz="1600" dirty="0" err="1">
                <a:solidFill>
                  <a:schemeClr val="accent2"/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t-PT" sz="1600" dirty="0">
                <a:solidFill>
                  <a:schemeClr val="accent2"/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pt-PT" sz="1600" dirty="0" err="1">
                <a:solidFill>
                  <a:schemeClr val="accent2"/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www.dspguide.com</a:t>
            </a:r>
            <a:r>
              <a:rPr lang="pt-PT" sz="1600" dirty="0">
                <a:solidFill>
                  <a:schemeClr val="accent2"/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pt-PT" sz="1800" dirty="0"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0848964-9660-3824-830A-079F8EF0C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F4A7F96-9AAF-F7BE-3711-6E03D3D90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30A9CAE-5929-8350-C38A-7B250498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60" y="1493838"/>
            <a:ext cx="3139459" cy="46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43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755E8-97D3-D186-FACD-41226056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 filtering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2572A9-6A19-393B-57C5-D2267C56CE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3D01AE6-C389-F991-4C3D-7317E5D27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30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7CFBAF2-91AA-1687-F60D-61E86B42E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35468"/>
            <a:ext cx="2412268" cy="23778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8B8E26-DFAE-D621-7095-D743A774F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64" y="2091653"/>
            <a:ext cx="5105992" cy="381642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CDB04F4-2C6D-4F66-77B6-7F38D6FAD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28" y="1371600"/>
            <a:ext cx="2806700" cy="2057400"/>
          </a:xfrm>
          <a:prstGeom prst="rect">
            <a:avLst/>
          </a:prstGeom>
        </p:spPr>
      </p:pic>
      <p:sp>
        <p:nvSpPr>
          <p:cNvPr id="10" name="Forma Livre 9">
            <a:extLst>
              <a:ext uri="{FF2B5EF4-FFF2-40B4-BE49-F238E27FC236}">
                <a16:creationId xmlns:a16="http://schemas.microsoft.com/office/drawing/2014/main" id="{CC60C3AA-8758-44F5-896E-B2050961CAAA}"/>
              </a:ext>
            </a:extLst>
          </p:cNvPr>
          <p:cNvSpPr/>
          <p:nvPr/>
        </p:nvSpPr>
        <p:spPr>
          <a:xfrm>
            <a:off x="3744097" y="2088292"/>
            <a:ext cx="2570206" cy="3830594"/>
          </a:xfrm>
          <a:custGeom>
            <a:avLst/>
            <a:gdLst>
              <a:gd name="connsiteX0" fmla="*/ 24714 w 2570206"/>
              <a:gd name="connsiteY0" fmla="*/ 0 h 3830594"/>
              <a:gd name="connsiteX1" fmla="*/ 2557849 w 2570206"/>
              <a:gd name="connsiteY1" fmla="*/ 12357 h 3830594"/>
              <a:gd name="connsiteX2" fmla="*/ 2570206 w 2570206"/>
              <a:gd name="connsiteY2" fmla="*/ 1346886 h 3830594"/>
              <a:gd name="connsiteX3" fmla="*/ 2323071 w 2570206"/>
              <a:gd name="connsiteY3" fmla="*/ 1408670 h 3830594"/>
              <a:gd name="connsiteX4" fmla="*/ 2199503 w 2570206"/>
              <a:gd name="connsiteY4" fmla="*/ 1705232 h 3830594"/>
              <a:gd name="connsiteX5" fmla="*/ 2211860 w 2570206"/>
              <a:gd name="connsiteY5" fmla="*/ 1902940 h 3830594"/>
              <a:gd name="connsiteX6" fmla="*/ 2335427 w 2570206"/>
              <a:gd name="connsiteY6" fmla="*/ 2125362 h 3830594"/>
              <a:gd name="connsiteX7" fmla="*/ 2446638 w 2570206"/>
              <a:gd name="connsiteY7" fmla="*/ 2211859 h 3830594"/>
              <a:gd name="connsiteX8" fmla="*/ 2557849 w 2570206"/>
              <a:gd name="connsiteY8" fmla="*/ 2211859 h 3830594"/>
              <a:gd name="connsiteX9" fmla="*/ 2557849 w 2570206"/>
              <a:gd name="connsiteY9" fmla="*/ 2211859 h 3830594"/>
              <a:gd name="connsiteX10" fmla="*/ 2545492 w 2570206"/>
              <a:gd name="connsiteY10" fmla="*/ 3830594 h 3830594"/>
              <a:gd name="connsiteX11" fmla="*/ 0 w 2570206"/>
              <a:gd name="connsiteY11" fmla="*/ 3830594 h 3830594"/>
              <a:gd name="connsiteX12" fmla="*/ 24714 w 2570206"/>
              <a:gd name="connsiteY12" fmla="*/ 0 h 38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70206" h="3830594">
                <a:moveTo>
                  <a:pt x="24714" y="0"/>
                </a:moveTo>
                <a:lnTo>
                  <a:pt x="2557849" y="12357"/>
                </a:lnTo>
                <a:lnTo>
                  <a:pt x="2570206" y="1346886"/>
                </a:lnTo>
                <a:lnTo>
                  <a:pt x="2323071" y="1408670"/>
                </a:lnTo>
                <a:lnTo>
                  <a:pt x="2199503" y="1705232"/>
                </a:lnTo>
                <a:lnTo>
                  <a:pt x="2211860" y="1902940"/>
                </a:lnTo>
                <a:lnTo>
                  <a:pt x="2335427" y="2125362"/>
                </a:lnTo>
                <a:lnTo>
                  <a:pt x="2446638" y="2211859"/>
                </a:lnTo>
                <a:lnTo>
                  <a:pt x="2557849" y="2211859"/>
                </a:lnTo>
                <a:lnTo>
                  <a:pt x="2557849" y="2211859"/>
                </a:lnTo>
                <a:lnTo>
                  <a:pt x="2545492" y="3830594"/>
                </a:lnTo>
                <a:lnTo>
                  <a:pt x="0" y="3830594"/>
                </a:lnTo>
                <a:lnTo>
                  <a:pt x="24714" y="0"/>
                </a:lnTo>
                <a:close/>
              </a:path>
            </a:pathLst>
          </a:cu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orma Livre 10">
            <a:extLst>
              <a:ext uri="{FF2B5EF4-FFF2-40B4-BE49-F238E27FC236}">
                <a16:creationId xmlns:a16="http://schemas.microsoft.com/office/drawing/2014/main" id="{D4178CC2-E630-7C45-75C5-DC94BDE13815}"/>
              </a:ext>
            </a:extLst>
          </p:cNvPr>
          <p:cNvSpPr/>
          <p:nvPr/>
        </p:nvSpPr>
        <p:spPr>
          <a:xfrm flipH="1">
            <a:off x="6298177" y="2088292"/>
            <a:ext cx="2570206" cy="3830594"/>
          </a:xfrm>
          <a:custGeom>
            <a:avLst/>
            <a:gdLst>
              <a:gd name="connsiteX0" fmla="*/ 24714 w 2570206"/>
              <a:gd name="connsiteY0" fmla="*/ 0 h 3830594"/>
              <a:gd name="connsiteX1" fmla="*/ 2557849 w 2570206"/>
              <a:gd name="connsiteY1" fmla="*/ 12357 h 3830594"/>
              <a:gd name="connsiteX2" fmla="*/ 2570206 w 2570206"/>
              <a:gd name="connsiteY2" fmla="*/ 1346886 h 3830594"/>
              <a:gd name="connsiteX3" fmla="*/ 2323071 w 2570206"/>
              <a:gd name="connsiteY3" fmla="*/ 1408670 h 3830594"/>
              <a:gd name="connsiteX4" fmla="*/ 2199503 w 2570206"/>
              <a:gd name="connsiteY4" fmla="*/ 1705232 h 3830594"/>
              <a:gd name="connsiteX5" fmla="*/ 2211860 w 2570206"/>
              <a:gd name="connsiteY5" fmla="*/ 1902940 h 3830594"/>
              <a:gd name="connsiteX6" fmla="*/ 2335427 w 2570206"/>
              <a:gd name="connsiteY6" fmla="*/ 2125362 h 3830594"/>
              <a:gd name="connsiteX7" fmla="*/ 2446638 w 2570206"/>
              <a:gd name="connsiteY7" fmla="*/ 2211859 h 3830594"/>
              <a:gd name="connsiteX8" fmla="*/ 2557849 w 2570206"/>
              <a:gd name="connsiteY8" fmla="*/ 2211859 h 3830594"/>
              <a:gd name="connsiteX9" fmla="*/ 2557849 w 2570206"/>
              <a:gd name="connsiteY9" fmla="*/ 2211859 h 3830594"/>
              <a:gd name="connsiteX10" fmla="*/ 2545492 w 2570206"/>
              <a:gd name="connsiteY10" fmla="*/ 3830594 h 3830594"/>
              <a:gd name="connsiteX11" fmla="*/ 0 w 2570206"/>
              <a:gd name="connsiteY11" fmla="*/ 3830594 h 3830594"/>
              <a:gd name="connsiteX12" fmla="*/ 24714 w 2570206"/>
              <a:gd name="connsiteY12" fmla="*/ 0 h 383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70206" h="3830594">
                <a:moveTo>
                  <a:pt x="24714" y="0"/>
                </a:moveTo>
                <a:lnTo>
                  <a:pt x="2557849" y="12357"/>
                </a:lnTo>
                <a:lnTo>
                  <a:pt x="2570206" y="1346886"/>
                </a:lnTo>
                <a:lnTo>
                  <a:pt x="2323071" y="1408670"/>
                </a:lnTo>
                <a:lnTo>
                  <a:pt x="2199503" y="1705232"/>
                </a:lnTo>
                <a:lnTo>
                  <a:pt x="2211860" y="1902940"/>
                </a:lnTo>
                <a:lnTo>
                  <a:pt x="2335427" y="2125362"/>
                </a:lnTo>
                <a:lnTo>
                  <a:pt x="2446638" y="2211859"/>
                </a:lnTo>
                <a:lnTo>
                  <a:pt x="2557849" y="2211859"/>
                </a:lnTo>
                <a:lnTo>
                  <a:pt x="2557849" y="2211859"/>
                </a:lnTo>
                <a:lnTo>
                  <a:pt x="2545492" y="3830594"/>
                </a:lnTo>
                <a:lnTo>
                  <a:pt x="0" y="3830594"/>
                </a:lnTo>
                <a:lnTo>
                  <a:pt x="24714" y="0"/>
                </a:lnTo>
                <a:close/>
              </a:path>
            </a:pathLst>
          </a:cu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B5F6CE-3036-A2B4-8989-211972E06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888940"/>
            <a:ext cx="2966070" cy="22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3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755E8-97D3-D186-FACD-41226056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pass  filtering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2572A9-6A19-393B-57C5-D2267C56CE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3D01AE6-C389-F991-4C3D-7317E5D27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31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8B8E26-DFAE-D621-7095-D743A774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264" y="2091653"/>
            <a:ext cx="5105992" cy="38164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400D8B4-3F49-A832-B3E3-22619CE7927C}"/>
              </a:ext>
            </a:extLst>
          </p:cNvPr>
          <p:cNvSpPr/>
          <p:nvPr/>
        </p:nvSpPr>
        <p:spPr>
          <a:xfrm>
            <a:off x="5813206" y="3477807"/>
            <a:ext cx="972108" cy="1044116"/>
          </a:xfrm>
          <a:prstGeom prst="ellipse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37ADC13-58A0-00F4-2195-C05694A0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0" y="1476200"/>
            <a:ext cx="2215598" cy="184633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E250E95-2376-3FDE-B1DD-852FC0FA3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21" y="3381870"/>
            <a:ext cx="2717800" cy="26924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91D6C18-4AFA-573D-4EC5-03B7F59D9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888940"/>
            <a:ext cx="2966070" cy="22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755E8-97D3-D186-FACD-41226056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enhancement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2572A9-6A19-393B-57C5-D2267C56CE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3D01AE6-C389-F991-4C3D-7317E5D27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32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8B8E26-DFAE-D621-7095-D743A774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264" y="2091653"/>
            <a:ext cx="5105992" cy="38164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400D8B4-3F49-A832-B3E3-22619CE7927C}"/>
              </a:ext>
            </a:extLst>
          </p:cNvPr>
          <p:cNvSpPr/>
          <p:nvPr/>
        </p:nvSpPr>
        <p:spPr>
          <a:xfrm>
            <a:off x="5813206" y="3477807"/>
            <a:ext cx="972108" cy="1044116"/>
          </a:xfrm>
          <a:prstGeom prst="ellipse">
            <a:avLst/>
          </a:prstGeom>
          <a:solidFill>
            <a:srgbClr val="00CC99">
              <a:alpha val="5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91D6C18-4AFA-573D-4EC5-03B7F59D9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888940"/>
            <a:ext cx="2966070" cy="22270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304CBBE-8424-453E-DC97-A90ECB188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63" y="3419434"/>
            <a:ext cx="2654300" cy="2628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F5E8B2-E35D-2B33-0176-94682DFEE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09" y="1358064"/>
            <a:ext cx="2186008" cy="19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9FF5186-5B3A-2C2A-9B24-86F01CE9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2852936"/>
            <a:ext cx="3644900" cy="2857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688E45-7F8A-2D3D-318F-00D37BFB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Ideal Low Pass Filter (ILPF)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0E7F022-53DC-3F9D-433C-EC774CBA5A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5497115" cy="22591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)≤</m:t>
                                </m:r>
                                <m:sSub>
                                  <m:sSubPr>
                                    <m:ctrlP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)&gt;</m:t>
                                </m:r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0E7F022-53DC-3F9D-433C-EC774CBA5A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5497115" cy="2259198"/>
              </a:xfrm>
              <a:blipFill>
                <a:blip r:embed="rId3"/>
                <a:stretch>
                  <a:fillRect t="-67039" b="-32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2FBB7E8-66C8-7073-94C6-E0AA0157AE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3EDA50B-4BDC-F7FF-E697-2CC31B6A2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49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637F6B6-CEA2-75FB-487B-5763B075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26" y="3917107"/>
            <a:ext cx="2152800" cy="216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5549407-69A2-86E3-3B44-68DB277972AB}"/>
              </a:ext>
            </a:extLst>
          </p:cNvPr>
          <p:cNvSpPr/>
          <p:nvPr/>
        </p:nvSpPr>
        <p:spPr>
          <a:xfrm>
            <a:off x="1174368" y="4745078"/>
            <a:ext cx="490313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385321-8F3F-BCFD-639B-40C64724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Ideal Low Pass Filter (ILPF)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DADA3EC-5173-AC9C-7EEE-8C09059FF0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C732613-5804-AEF4-8859-63D5822668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34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9C74F34-894E-7D3B-B71C-45767ED68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37" y="1428351"/>
            <a:ext cx="2174400" cy="21600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3DD368-6313-6808-03E6-A26A300BE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015" y="3361667"/>
            <a:ext cx="2869200" cy="287879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2C9B38F-21B6-9384-A3F1-8FFB12AAE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205" y="1455652"/>
            <a:ext cx="2880000" cy="288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0299E02-9AD5-C35D-9098-793CDEBB68B4}"/>
              </a:ext>
            </a:extLst>
          </p:cNvPr>
          <p:cNvSpPr/>
          <p:nvPr/>
        </p:nvSpPr>
        <p:spPr>
          <a:xfrm>
            <a:off x="1286883" y="4879127"/>
            <a:ext cx="265284" cy="23595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exão Curva 13">
            <a:extLst>
              <a:ext uri="{FF2B5EF4-FFF2-40B4-BE49-F238E27FC236}">
                <a16:creationId xmlns:a16="http://schemas.microsoft.com/office/drawing/2014/main" id="{61887F12-32D5-15FD-F2ED-FEC7004C7F16}"/>
              </a:ext>
            </a:extLst>
          </p:cNvPr>
          <p:cNvCxnSpPr>
            <a:stCxn id="12" idx="6"/>
            <a:endCxn id="9" idx="1"/>
          </p:cNvCxnSpPr>
          <p:nvPr/>
        </p:nvCxnSpPr>
        <p:spPr>
          <a:xfrm flipV="1">
            <a:off x="1552167" y="4801065"/>
            <a:ext cx="4340848" cy="196042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Curva 15">
            <a:extLst>
              <a:ext uri="{FF2B5EF4-FFF2-40B4-BE49-F238E27FC236}">
                <a16:creationId xmlns:a16="http://schemas.microsoft.com/office/drawing/2014/main" id="{61716026-CBAE-24D3-B19B-A4E08F7009AB}"/>
              </a:ext>
            </a:extLst>
          </p:cNvPr>
          <p:cNvCxnSpPr>
            <a:stCxn id="11" idx="4"/>
            <a:endCxn id="10" idx="2"/>
          </p:cNvCxnSpPr>
          <p:nvPr/>
        </p:nvCxnSpPr>
        <p:spPr>
          <a:xfrm rot="5400000" flipH="1" flipV="1">
            <a:off x="2360124" y="3395053"/>
            <a:ext cx="913482" cy="2794680"/>
          </a:xfrm>
          <a:prstGeom prst="curvedConnector3">
            <a:avLst>
              <a:gd name="adj1" fmla="val -25025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45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FBC8742-7669-6ACE-C0CA-E723A28E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66" y="3180154"/>
            <a:ext cx="4114800" cy="2806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688E45-7F8A-2D3D-318F-00D37BFB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Low Pass Filter (GLPF)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0E7F022-53DC-3F9D-433C-EC774CBA5A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5497115" cy="265524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P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pt-PT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P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0.607 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pt-P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pt-P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0E7F022-53DC-3F9D-433C-EC774CBA5A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5497115" cy="2655242"/>
              </a:xfrm>
              <a:blipFill>
                <a:blip r:embed="rId3"/>
                <a:stretch>
                  <a:fillRect t="-15238" r="-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2FBB7E8-66C8-7073-94C6-E0AA0157AE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3EDA50B-4BDC-F7FF-E697-2CC31B6A2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92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FD189-7C7B-8ADB-12C8-B39BE1A5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Low Pass Filter (GLPF)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91AD5CB-BEE4-9287-759D-3D006542D9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087AAB4-B574-D863-F048-E5E31312B1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36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A9ECDD-4275-F023-F93D-82739CF6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6198"/>
            <a:ext cx="3835400" cy="381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3D4BCD3-16BD-1962-98A1-E566823B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20" y="1846198"/>
            <a:ext cx="3835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05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C5D8C-B9FD-1B27-AC41-A98BCB4D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Spectral High Pass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0B6AE6A-B50A-C842-F307-C4E51BFE2B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114307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 high pass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𝐻𝑃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GB" dirty="0"/>
                  <a:t> can be obtained from a low pass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𝐻𝑃</m:t>
                          </m:r>
                        </m:sub>
                      </m:sSub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0B6AE6A-B50A-C842-F307-C4E51BFE2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1143074"/>
              </a:xfrm>
              <a:blipFill>
                <a:blip r:embed="rId2"/>
                <a:stretch>
                  <a:fillRect l="-735" t="-2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0CD1019-7BD7-8F41-0454-D89979A82B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DFADFCB-5E75-31E5-0099-3DE5D8D5A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37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CB8211-64EF-C2E2-2AFA-E862F4D9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940087"/>
            <a:ext cx="3784600" cy="2997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731A9DB-7F2E-3FBB-9D56-6F62EEB86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464" y="2935670"/>
            <a:ext cx="3629992" cy="299970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A135C09-05F5-45F9-F24F-650E75AE0DE8}"/>
              </a:ext>
            </a:extLst>
          </p:cNvPr>
          <p:cNvSpPr txBox="1"/>
          <p:nvPr/>
        </p:nvSpPr>
        <p:spPr>
          <a:xfrm>
            <a:off x="471663" y="2474005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IHPF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93291B7-596D-1379-BAF3-C910FE320180}"/>
              </a:ext>
            </a:extLst>
          </p:cNvPr>
          <p:cNvSpPr txBox="1"/>
          <p:nvPr/>
        </p:nvSpPr>
        <p:spPr>
          <a:xfrm>
            <a:off x="7826326" y="2470244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GHPF</a:t>
            </a:r>
          </a:p>
        </p:txBody>
      </p:sp>
    </p:spTree>
    <p:extLst>
      <p:ext uri="{BB962C8B-B14F-4D97-AF65-F5344CB8AC3E}">
        <p14:creationId xmlns:p14="http://schemas.microsoft.com/office/powerpoint/2010/main" val="28265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97C0E-9B23-A4C7-CC5A-C8980738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Spectral High Pass Filters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1093396-AC22-52B3-2558-B15BDC7BD8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63AAA7E-0757-9AF7-719E-2796A9CA4A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38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215E99-8291-C18F-0982-76115A2E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0" y="1919737"/>
            <a:ext cx="4341600" cy="43207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91C65A3-DE3D-0CE1-9547-6E167E73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038" y="1919737"/>
            <a:ext cx="4298400" cy="43192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EEE176E-4E2A-B374-B933-D0895D6BBC28}"/>
              </a:ext>
            </a:extLst>
          </p:cNvPr>
          <p:cNvSpPr txBox="1"/>
          <p:nvPr/>
        </p:nvSpPr>
        <p:spPr>
          <a:xfrm>
            <a:off x="169622" y="1460434"/>
            <a:ext cx="206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IHPF    D0=30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E45472-CA2A-7E21-2D70-62F6B7099E54}"/>
              </a:ext>
            </a:extLst>
          </p:cNvPr>
          <p:cNvSpPr txBox="1"/>
          <p:nvPr/>
        </p:nvSpPr>
        <p:spPr>
          <a:xfrm>
            <a:off x="6772320" y="1456612"/>
            <a:ext cx="206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GHPF    D0=30</a:t>
            </a:r>
          </a:p>
        </p:txBody>
      </p:sp>
    </p:spTree>
    <p:extLst>
      <p:ext uri="{BB962C8B-B14F-4D97-AF65-F5344CB8AC3E}">
        <p14:creationId xmlns:p14="http://schemas.microsoft.com/office/powerpoint/2010/main" val="3652286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88E45-7F8A-2D3D-318F-00D37BFB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Spectral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0E7F022-53DC-3F9D-433C-EC774CBA5A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12776"/>
                <a:ext cx="8607425" cy="11591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For edge enhancement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P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0E7F022-53DC-3F9D-433C-EC774CBA5A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12776"/>
                <a:ext cx="8607425" cy="1159173"/>
              </a:xfrm>
              <a:blipFill>
                <a:blip r:embed="rId2"/>
                <a:stretch>
                  <a:fillRect l="-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2FBB7E8-66C8-7073-94C6-E0AA0157AE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3EDA50B-4BDC-F7FF-E697-2CC31B6A2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39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614B35-AA61-AB4F-FE46-C6AFC76A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600908"/>
            <a:ext cx="6350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D2EFB-6EC5-F628-FC42-AD9DBE82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frequency?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4F817C-4BD0-CCC8-2A7F-AEEA2215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493838"/>
            <a:ext cx="8607426" cy="1323094"/>
          </a:xfrm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ts val="3000"/>
              </a:lnSpc>
            </a:pPr>
            <a:r>
              <a:rPr lang="en-GB" dirty="0"/>
              <a:t>Frequency: “</a:t>
            </a:r>
            <a:r>
              <a:rPr lang="en-GB" i="1" dirty="0"/>
              <a:t>The number of times that a periodic function repeats the same sequence of values during a unit variation of the independent variable</a:t>
            </a:r>
            <a:r>
              <a:rPr lang="en-GB" dirty="0"/>
              <a:t>”</a:t>
            </a:r>
          </a:p>
          <a:p>
            <a:pPr marL="0" indent="0" algn="r">
              <a:lnSpc>
                <a:spcPts val="3000"/>
              </a:lnSpc>
              <a:buNone/>
            </a:pPr>
            <a:r>
              <a:rPr lang="en-GB" sz="1800" dirty="0"/>
              <a:t>[</a:t>
            </a:r>
            <a:r>
              <a:rPr lang="en-GB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800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www.merriam-webster.com</a:t>
            </a:r>
            <a:r>
              <a:rPr lang="en-GB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/dictionary/frequency</a:t>
            </a:r>
            <a:r>
              <a:rPr lang="en-GB" sz="1800" dirty="0"/>
              <a:t>]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475F222-72FC-3C62-1C5D-EB0C2D9554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1440898-A537-AFA1-01EE-C7007BAB9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4</a:t>
            </a:fld>
            <a:endParaRPr lang="pt-PT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E2E2B7D2-4183-DBB8-E3E0-5D3D60F13E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417995"/>
              </p:ext>
            </p:extLst>
          </p:nvPr>
        </p:nvGraphicFramePr>
        <p:xfrm>
          <a:off x="190500" y="2982652"/>
          <a:ext cx="4176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BDC1D137-347C-5641-8CF7-72AF84DC4E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2028033"/>
              </p:ext>
            </p:extLst>
          </p:nvPr>
        </p:nvGraphicFramePr>
        <p:xfrm>
          <a:off x="4572000" y="2982652"/>
          <a:ext cx="4176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075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Graphic spid="6" grpId="0">
        <p:bldAsOne/>
      </p:bldGraphic>
      <p:bldGraphic spid="9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5B791-5514-F7EA-761C-72E11BF4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Selective Filtering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7D0C5D-1F08-67D2-4E62-7C36F5C1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3" y="1493838"/>
            <a:ext cx="8616950" cy="457200"/>
          </a:xfrm>
        </p:spPr>
        <p:txBody>
          <a:bodyPr/>
          <a:lstStyle/>
          <a:p>
            <a:r>
              <a:rPr lang="en-GB" dirty="0"/>
              <a:t>Selective filters apply to specific bands or regions of the frequency space 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F7AE5DA-4711-8097-9963-3C2B11600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B4BBD4B-681B-D7ED-E332-1D57F6507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40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3A835E-0D6B-04EB-1F1B-523106351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40868"/>
            <a:ext cx="2781300" cy="278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B3274C-887E-2509-E87F-F97CDEC5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319" y="2240021"/>
            <a:ext cx="3718644" cy="2780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DD3D252-BE38-7360-8AE0-DBE646F60213}"/>
              </a:ext>
            </a:extLst>
          </p:cNvPr>
          <p:cNvSpPr txBox="1"/>
          <p:nvPr/>
        </p:nvSpPr>
        <p:spPr>
          <a:xfrm>
            <a:off x="676366" y="5028302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Band reject Gaussian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7D673A0-D0CA-88B6-9C2A-A6D8F1DB81E1}"/>
              </a:ext>
            </a:extLst>
          </p:cNvPr>
          <p:cNvSpPr txBox="1"/>
          <p:nvPr/>
        </p:nvSpPr>
        <p:spPr>
          <a:xfrm>
            <a:off x="6012160" y="5018286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Ideal notch filter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19B71DEF-1306-D409-DBDC-C7CF2A91DEB1}"/>
              </a:ext>
            </a:extLst>
          </p:cNvPr>
          <p:cNvSpPr txBox="1">
            <a:spLocks/>
          </p:cNvSpPr>
          <p:nvPr/>
        </p:nvSpPr>
        <p:spPr bwMode="auto">
          <a:xfrm>
            <a:off x="243964" y="5683944"/>
            <a:ext cx="861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/>
              <a:t>Note: the filters must be symmetric across the </a:t>
            </a:r>
            <a:r>
              <a:rPr lang="en-GB" kern="0" dirty="0" err="1"/>
              <a:t>center</a:t>
            </a:r>
            <a:r>
              <a:rPr lang="en-GB" kern="0" dirty="0"/>
              <a:t> to preserve phase</a:t>
            </a:r>
          </a:p>
        </p:txBody>
      </p:sp>
    </p:spTree>
    <p:extLst>
      <p:ext uri="{BB962C8B-B14F-4D97-AF65-F5344CB8AC3E}">
        <p14:creationId xmlns:p14="http://schemas.microsoft.com/office/powerpoint/2010/main" val="2783390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727F5-E42A-C318-A311-C8BF58AF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Notch Filter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61BDEF-4A93-C21C-C431-793F26E35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3" y="1493838"/>
            <a:ext cx="8616950" cy="755650"/>
          </a:xfrm>
        </p:spPr>
        <p:txBody>
          <a:bodyPr/>
          <a:lstStyle/>
          <a:p>
            <a:r>
              <a:rPr lang="pt-PT" dirty="0">
                <a:effectLst/>
                <a:latin typeface="+mn-lt"/>
              </a:rPr>
              <a:t>A </a:t>
            </a:r>
            <a:r>
              <a:rPr lang="pt-PT" dirty="0" err="1">
                <a:effectLst/>
                <a:latin typeface="+mn-lt"/>
              </a:rPr>
              <a:t>notch</a:t>
            </a:r>
            <a:r>
              <a:rPr lang="pt-PT" dirty="0">
                <a:effectLst/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filter</a:t>
            </a:r>
            <a:r>
              <a:rPr lang="pt-PT" dirty="0">
                <a:effectLst/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rejects</a:t>
            </a:r>
            <a:r>
              <a:rPr lang="pt-PT" dirty="0">
                <a:latin typeface="+mn-lt"/>
              </a:rPr>
              <a:t> </a:t>
            </a:r>
            <a:r>
              <a:rPr lang="pt-PT" dirty="0">
                <a:effectLst/>
                <a:latin typeface="+mn-lt"/>
              </a:rPr>
              <a:t>(</a:t>
            </a:r>
            <a:r>
              <a:rPr lang="pt-PT" dirty="0" err="1">
                <a:effectLst/>
                <a:latin typeface="+mn-lt"/>
              </a:rPr>
              <a:t>or</a:t>
            </a:r>
            <a:r>
              <a:rPr lang="pt-PT" dirty="0">
                <a:effectLst/>
                <a:latin typeface="+mn-lt"/>
              </a:rPr>
              <a:t> passes) </a:t>
            </a:r>
            <a:r>
              <a:rPr lang="pt-PT" dirty="0" err="1">
                <a:effectLst/>
                <a:latin typeface="+mn-lt"/>
              </a:rPr>
              <a:t>frequencies</a:t>
            </a:r>
            <a:r>
              <a:rPr lang="pt-PT" dirty="0">
                <a:effectLst/>
                <a:latin typeface="+mn-lt"/>
              </a:rPr>
              <a:t> in a </a:t>
            </a:r>
            <a:r>
              <a:rPr lang="pt-PT" dirty="0" err="1">
                <a:effectLst/>
                <a:latin typeface="+mn-lt"/>
              </a:rPr>
              <a:t>predefined</a:t>
            </a:r>
            <a:r>
              <a:rPr lang="pt-PT" dirty="0">
                <a:effectLst/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neighborhood</a:t>
            </a:r>
            <a:r>
              <a:rPr lang="pt-PT" dirty="0">
                <a:effectLst/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of</a:t>
            </a:r>
            <a:r>
              <a:rPr lang="pt-PT" dirty="0">
                <a:effectLst/>
                <a:latin typeface="+mn-lt"/>
              </a:rPr>
              <a:t> a </a:t>
            </a:r>
            <a:r>
              <a:rPr lang="pt-PT" dirty="0" err="1">
                <a:effectLst/>
                <a:latin typeface="+mn-lt"/>
              </a:rPr>
              <a:t>given</a:t>
            </a:r>
            <a:r>
              <a:rPr lang="pt-PT" dirty="0">
                <a:effectLst/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point</a:t>
            </a:r>
            <a:r>
              <a:rPr lang="pt-PT" dirty="0">
                <a:effectLst/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of</a:t>
            </a:r>
            <a:r>
              <a:rPr lang="pt-PT" dirty="0">
                <a:effectLst/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the</a:t>
            </a:r>
            <a:r>
              <a:rPr lang="pt-PT" dirty="0"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frequency</a:t>
            </a:r>
            <a:r>
              <a:rPr lang="pt-PT" dirty="0">
                <a:effectLst/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rectangle</a:t>
            </a:r>
            <a:endParaRPr lang="pt-PT" dirty="0">
              <a:effectLst/>
              <a:latin typeface="+mn-lt"/>
            </a:endParaRPr>
          </a:p>
          <a:p>
            <a:endParaRPr lang="en-GB" dirty="0">
              <a:latin typeface="+mn-lt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21D57EC-31E8-CB5F-CAEE-43BF0FED22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6F776EE-9114-621C-55FB-FCC65FD86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41</a:t>
            </a:fld>
            <a:endParaRPr lang="pt-PT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73746018-E2A2-3902-A0B9-CAB6B8962FB3}"/>
              </a:ext>
            </a:extLst>
          </p:cNvPr>
          <p:cNvSpPr txBox="1">
            <a:spLocks/>
          </p:cNvSpPr>
          <p:nvPr/>
        </p:nvSpPr>
        <p:spPr bwMode="auto">
          <a:xfrm>
            <a:off x="263525" y="2284412"/>
            <a:ext cx="8616950" cy="3700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PT" sz="18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Ideal_notch</a:t>
            </a:r>
            <a:r>
              <a:rPr lang="pt-PT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 (W,H, d0, </a:t>
            </a:r>
            <a:r>
              <a:rPr lang="pt-PT" sz="18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u_k</a:t>
            </a:r>
            <a:r>
              <a:rPr lang="pt-PT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PT" sz="18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v_k</a:t>
            </a:r>
            <a:r>
              <a:rPr lang="pt-PT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  for (u=0 ; u&lt;W ; u++) {</a:t>
            </a:r>
          </a:p>
          <a:p>
            <a:pPr marL="0" indent="0">
              <a:buNone/>
            </a:pP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    for (v=0 ; v&lt;H ; v++) {</a:t>
            </a:r>
          </a:p>
          <a:p>
            <a:pPr marL="0" indent="0">
              <a:buNone/>
            </a:pP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      if (	(D(u, v, </a:t>
            </a:r>
            <a:r>
              <a:rPr lang="en-GB" sz="18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u_k</a:t>
            </a: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v_k</a:t>
            </a: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, W, H) &lt; d0) or</a:t>
            </a:r>
          </a:p>
          <a:p>
            <a:pPr marL="0" indent="0">
              <a:buNone/>
            </a:pP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		(Dm(u, v, </a:t>
            </a:r>
            <a:r>
              <a:rPr lang="en-GB" sz="18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u_k</a:t>
            </a: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v_k</a:t>
            </a: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, W, H) &lt; d0)) {</a:t>
            </a:r>
          </a:p>
          <a:p>
            <a:pPr marL="0" indent="0">
              <a:buNone/>
            </a:pP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        filter[u][v]=0;</a:t>
            </a:r>
          </a:p>
          <a:p>
            <a:pPr marL="0" indent="0">
              <a:buNone/>
            </a:pP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      } else {</a:t>
            </a:r>
          </a:p>
          <a:p>
            <a:pPr marL="0" indent="0">
              <a:buNone/>
            </a:pP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 	 filter[u][v]=1; }</a:t>
            </a:r>
          </a:p>
          <a:p>
            <a:pPr marL="0" indent="0">
              <a:buNone/>
            </a:pP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  } }</a:t>
            </a:r>
          </a:p>
          <a:p>
            <a:pPr marL="0" indent="0">
              <a:buNone/>
            </a:pP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  return filter;</a:t>
            </a:r>
          </a:p>
          <a:p>
            <a:pPr marL="0" indent="0">
              <a:buNone/>
            </a:pPr>
            <a:r>
              <a:rPr lang="en-GB" sz="1800" kern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B618AC-18FE-A0B8-4BB3-11530AE1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4526079"/>
            <a:ext cx="4457700" cy="393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12EAD0C-0EF9-A390-73E8-A35E858C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5174959"/>
            <a:ext cx="45720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3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5B791-5514-F7EA-761C-72E11BF4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Notch Filtering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F7AE5DA-4711-8097-9963-3C2B11600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B4BBD4B-681B-D7ED-E332-1D57F6507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42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B3274C-887E-2509-E87F-F97CDEC5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94" y="2816932"/>
            <a:ext cx="3718644" cy="2780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7B9B70-A1A3-394C-7FBE-22552237461D}"/>
              </a:ext>
            </a:extLst>
          </p:cNvPr>
          <p:cNvSpPr txBox="1"/>
          <p:nvPr/>
        </p:nvSpPr>
        <p:spPr>
          <a:xfrm>
            <a:off x="329276" y="1844824"/>
            <a:ext cx="5646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PT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Ideal_notch</a:t>
            </a:r>
            <a:r>
              <a:rPr lang="pt-PT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 (W,H, </a:t>
            </a:r>
            <a:r>
              <a:rPr lang="pt-PT" kern="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pt-PT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, 20, 20)</a:t>
            </a:r>
          </a:p>
        </p:txBody>
      </p:sp>
    </p:spTree>
    <p:extLst>
      <p:ext uri="{BB962C8B-B14F-4D97-AF65-F5344CB8AC3E}">
        <p14:creationId xmlns:p14="http://schemas.microsoft.com/office/powerpoint/2010/main" val="2692772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71A34-99BC-75F5-9EA3-435D7F83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Notch Filtering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CA1E289-F154-DD50-689D-9952BDE428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EEE3BC4-DBC9-5D8C-4B77-5B997EBDF9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43</a:t>
            </a:fld>
            <a:endParaRPr lang="pt-PT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50998840-E7F4-D2E6-EA3D-F1A30D73E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3" y="1493838"/>
            <a:ext cx="8616950" cy="755650"/>
          </a:xfrm>
        </p:spPr>
        <p:txBody>
          <a:bodyPr/>
          <a:lstStyle/>
          <a:p>
            <a:r>
              <a:rPr lang="pt-PT" dirty="0" err="1">
                <a:effectLst/>
                <a:latin typeface="+mn-lt"/>
              </a:rPr>
              <a:t>Multiple</a:t>
            </a:r>
            <a:r>
              <a:rPr lang="pt-PT" dirty="0">
                <a:effectLst/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filters</a:t>
            </a:r>
            <a:r>
              <a:rPr lang="pt-PT" dirty="0">
                <a:effectLst/>
                <a:latin typeface="+mn-lt"/>
              </a:rPr>
              <a:t> are </a:t>
            </a:r>
            <a:r>
              <a:rPr lang="pt-PT" dirty="0" err="1">
                <a:effectLst/>
                <a:latin typeface="+mn-lt"/>
              </a:rPr>
              <a:t>composited</a:t>
            </a:r>
            <a:r>
              <a:rPr lang="pt-PT" dirty="0">
                <a:effectLst/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by</a:t>
            </a:r>
            <a:r>
              <a:rPr lang="pt-PT" dirty="0">
                <a:effectLst/>
                <a:latin typeface="+mn-lt"/>
              </a:rPr>
              <a:t> </a:t>
            </a:r>
            <a:r>
              <a:rPr lang="pt-PT" dirty="0" err="1">
                <a:effectLst/>
                <a:latin typeface="+mn-lt"/>
              </a:rPr>
              <a:t>multiplication</a:t>
            </a:r>
            <a:endParaRPr lang="pt-PT" dirty="0">
              <a:effectLst/>
              <a:latin typeface="+mn-lt"/>
            </a:endParaRPr>
          </a:p>
          <a:p>
            <a:endParaRPr lang="en-GB" dirty="0">
              <a:latin typeface="+mn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1DFA606-56F6-08EA-011A-17F83E9C3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866787"/>
            <a:ext cx="3718644" cy="2780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C592268-C675-F9F2-DB76-CE9E690231F5}"/>
              </a:ext>
            </a:extLst>
          </p:cNvPr>
          <p:cNvSpPr txBox="1"/>
          <p:nvPr/>
        </p:nvSpPr>
        <p:spPr>
          <a:xfrm>
            <a:off x="298450" y="2084624"/>
            <a:ext cx="8616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Ideal_notch</a:t>
            </a:r>
            <a:r>
              <a:rPr lang="pt-PT" sz="2000" kern="0" dirty="0">
                <a:latin typeface="Consolas" panose="020B0609020204030204" pitchFamily="49" charset="0"/>
                <a:cs typeface="Consolas" panose="020B0609020204030204" pitchFamily="49" charset="0"/>
              </a:rPr>
              <a:t> (W,H, 5, 20, 20) * </a:t>
            </a:r>
            <a:r>
              <a:rPr lang="pt-PT" sz="20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Ideal_notch</a:t>
            </a:r>
            <a:r>
              <a:rPr lang="pt-PT" sz="2000" kern="0" dirty="0">
                <a:latin typeface="Consolas" panose="020B0609020204030204" pitchFamily="49" charset="0"/>
                <a:cs typeface="Consolas" panose="020B0609020204030204" pitchFamily="49" charset="0"/>
              </a:rPr>
              <a:t> (W,H, 5, -20, 20)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F1B139B-81F9-D6E0-A520-9C23EA1A6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219450"/>
            <a:ext cx="673100" cy="419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CEB065D-CDD7-8F27-1492-C2365803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4913317"/>
            <a:ext cx="673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84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CCE74-DC99-7AB1-FF8F-4E4C291E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Notch Filtering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D019D49-7721-D92A-D300-68CECF8938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27871D7-E3D3-BA4B-77CC-FA5EC34495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44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B92F1E-E53A-9EC4-2959-AEC47D84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82801"/>
            <a:ext cx="2171700" cy="31559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667AB99-4F46-2AE9-27FB-3A6DB4E7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531" y="1452298"/>
            <a:ext cx="1773883" cy="25869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16D4472-D3ED-36F7-E29F-B9C779B68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916" y="3843142"/>
            <a:ext cx="1773883" cy="25476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11825B-8565-FBFF-654B-8C1D1B48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715" y="2082800"/>
            <a:ext cx="2135924" cy="31470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571EF61-1AE0-D326-4B84-4D81382EB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617" y="1628188"/>
            <a:ext cx="2786044" cy="41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6D106-CA0F-DDD2-BC3B-5EA25C42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Notch Filtering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5A2DFB0-D308-AB85-8FD8-DEAB978F2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525" y="5027681"/>
            <a:ext cx="8616950" cy="12628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1800" dirty="0"/>
              <a:t>Can you do better?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GB" sz="1800" dirty="0"/>
              <a:t>Can you automatically detect the </a:t>
            </a:r>
            <a:r>
              <a:rPr lang="en-GB" sz="1800" dirty="0" err="1"/>
              <a:t>centers</a:t>
            </a:r>
            <a:r>
              <a:rPr lang="en-GB" sz="1800" dirty="0"/>
              <a:t> and/or </a:t>
            </a:r>
            <a:r>
              <a:rPr lang="en-GB" sz="1800"/>
              <a:t>radius of </a:t>
            </a:r>
            <a:r>
              <a:rPr lang="en-GB" sz="1800" dirty="0"/>
              <a:t>each notch filter?</a:t>
            </a:r>
          </a:p>
          <a:p>
            <a:pPr marL="0" indent="0">
              <a:buNone/>
            </a:pPr>
            <a:r>
              <a:rPr lang="en-GB" sz="1800" dirty="0"/>
              <a:t>Use the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Fourier-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NotchFilter.ipynb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/>
              <a:t>available on the </a:t>
            </a:r>
            <a:r>
              <a:rPr lang="en-GB" sz="1800" dirty="0" err="1"/>
              <a:t>elearning</a:t>
            </a:r>
            <a:r>
              <a:rPr lang="en-GB" sz="1800" dirty="0"/>
              <a:t> platform.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E0627C8-F067-ECE2-A438-B06A7D9058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CB8961C-FDBA-84C0-AFAB-BDC67142BE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45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25CC17-444C-B0B9-9C61-A997AB0A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66" y="1448780"/>
            <a:ext cx="2298270" cy="34973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C73522-D3BF-2694-1A60-B8F8C6DF4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47" y="1489545"/>
            <a:ext cx="2303145" cy="349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1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D2EFB-6EC5-F628-FC42-AD9DBE82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frequency?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4F817C-4BD0-CCC8-2A7F-AEEA2215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493838"/>
            <a:ext cx="8607426" cy="1323094"/>
          </a:xfrm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ts val="3000"/>
              </a:lnSpc>
            </a:pPr>
            <a:r>
              <a:rPr lang="en-GB" dirty="0"/>
              <a:t>Frequency: “</a:t>
            </a:r>
            <a:r>
              <a:rPr lang="en-GB" i="1" dirty="0"/>
              <a:t>The number of times that a periodic function repeats the same sequence of values during a unit variation of the independent variable</a:t>
            </a:r>
            <a:r>
              <a:rPr lang="en-GB" dirty="0"/>
              <a:t>”</a:t>
            </a:r>
          </a:p>
          <a:p>
            <a:pPr marL="0" indent="0" algn="r">
              <a:lnSpc>
                <a:spcPts val="3000"/>
              </a:lnSpc>
              <a:buNone/>
            </a:pPr>
            <a:r>
              <a:rPr lang="en-GB" sz="1800" dirty="0"/>
              <a:t>[</a:t>
            </a:r>
            <a:r>
              <a:rPr lang="en-GB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800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www.merriam-webster.com</a:t>
            </a:r>
            <a:r>
              <a:rPr lang="en-GB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/dictionary/frequency</a:t>
            </a:r>
            <a:r>
              <a:rPr lang="en-GB" sz="1800" dirty="0"/>
              <a:t>]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475F222-72FC-3C62-1C5D-EB0C2D9554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1440898-A537-AFA1-01EE-C7007BAB9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5</a:t>
            </a:fld>
            <a:endParaRPr lang="pt-PT"/>
          </a:p>
        </p:txBody>
      </p: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0D3ABB17-AF47-265C-F64E-B090A200E91F}"/>
              </a:ext>
            </a:extLst>
          </p:cNvPr>
          <p:cNvGrpSpPr/>
          <p:nvPr/>
        </p:nvGrpSpPr>
        <p:grpSpPr>
          <a:xfrm>
            <a:off x="999388" y="3319103"/>
            <a:ext cx="2024440" cy="2016000"/>
            <a:chOff x="895755" y="3319103"/>
            <a:chExt cx="2024440" cy="2016000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8F75189-90EA-8281-C7C3-E5FFE47FBF7E}"/>
                </a:ext>
              </a:extLst>
            </p:cNvPr>
            <p:cNvGrpSpPr/>
            <p:nvPr/>
          </p:nvGrpSpPr>
          <p:grpSpPr>
            <a:xfrm>
              <a:off x="898057" y="3320988"/>
              <a:ext cx="1012604" cy="1008000"/>
              <a:chOff x="898057" y="3320988"/>
              <a:chExt cx="1012604" cy="1008000"/>
            </a:xfrm>
          </p:grpSpPr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E87047CE-A58E-5018-D75A-EE5C69342585}"/>
                  </a:ext>
                </a:extLst>
              </p:cNvPr>
              <p:cNvGrpSpPr/>
              <p:nvPr/>
            </p:nvGrpSpPr>
            <p:grpSpPr>
              <a:xfrm>
                <a:off x="899592" y="3320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E0969AD9-B908-3094-9CB7-037235365F24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6" name="Retângulo 5">
                    <a:extLst>
                      <a:ext uri="{FF2B5EF4-FFF2-40B4-BE49-F238E27FC236}">
                        <a16:creationId xmlns:a16="http://schemas.microsoft.com/office/drawing/2014/main" id="{1C6DF271-9138-8845-D362-ECD675233D85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9" name="Retângulo 8">
                    <a:extLst>
                      <a:ext uri="{FF2B5EF4-FFF2-40B4-BE49-F238E27FC236}">
                        <a16:creationId xmlns:a16="http://schemas.microsoft.com/office/drawing/2014/main" id="{C8C5E8C7-2FF0-C7F8-1CEA-4367277BE3CB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" name="Retângulo 9">
                    <a:extLst>
                      <a:ext uri="{FF2B5EF4-FFF2-40B4-BE49-F238E27FC236}">
                        <a16:creationId xmlns:a16="http://schemas.microsoft.com/office/drawing/2014/main" id="{F8F4723A-C77C-CAAD-C043-BC7F0DD8D779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" name="Retângulo 10">
                    <a:extLst>
                      <a:ext uri="{FF2B5EF4-FFF2-40B4-BE49-F238E27FC236}">
                        <a16:creationId xmlns:a16="http://schemas.microsoft.com/office/drawing/2014/main" id="{9DED324C-970F-B150-686E-0DEBDE09774E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" name="Agrupar 12">
                  <a:extLst>
                    <a:ext uri="{FF2B5EF4-FFF2-40B4-BE49-F238E27FC236}">
                      <a16:creationId xmlns:a16="http://schemas.microsoft.com/office/drawing/2014/main" id="{AD417EAF-616A-CFB1-3BEF-94BEB627D6CF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4" name="Retângulo 13">
                    <a:extLst>
                      <a:ext uri="{FF2B5EF4-FFF2-40B4-BE49-F238E27FC236}">
                        <a16:creationId xmlns:a16="http://schemas.microsoft.com/office/drawing/2014/main" id="{B5BA9B09-5BE0-8518-F09B-43B1A78F914C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Retângulo 14">
                    <a:extLst>
                      <a:ext uri="{FF2B5EF4-FFF2-40B4-BE49-F238E27FC236}">
                        <a16:creationId xmlns:a16="http://schemas.microsoft.com/office/drawing/2014/main" id="{50BA550F-724B-317D-D6ED-91A72E4CB529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Retângulo 15">
                    <a:extLst>
                      <a:ext uri="{FF2B5EF4-FFF2-40B4-BE49-F238E27FC236}">
                        <a16:creationId xmlns:a16="http://schemas.microsoft.com/office/drawing/2014/main" id="{0051362F-EB5A-7F73-73CB-C7F9A3CF2711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" name="Retângulo 16">
                    <a:extLst>
                      <a:ext uri="{FF2B5EF4-FFF2-40B4-BE49-F238E27FC236}">
                        <a16:creationId xmlns:a16="http://schemas.microsoft.com/office/drawing/2014/main" id="{CFA38919-2DAD-101D-199F-666DFB18AD0A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BB72FEC0-5A35-881A-60F2-3F2DB2F69126}"/>
                  </a:ext>
                </a:extLst>
              </p:cNvPr>
              <p:cNvGrpSpPr/>
              <p:nvPr/>
            </p:nvGrpSpPr>
            <p:grpSpPr>
              <a:xfrm>
                <a:off x="898057" y="3824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20" name="Agrupar 19">
                  <a:extLst>
                    <a:ext uri="{FF2B5EF4-FFF2-40B4-BE49-F238E27FC236}">
                      <a16:creationId xmlns:a16="http://schemas.microsoft.com/office/drawing/2014/main" id="{5892A8A4-3464-71C2-EE71-BA62C4510356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26" name="Retângulo 25">
                    <a:extLst>
                      <a:ext uri="{FF2B5EF4-FFF2-40B4-BE49-F238E27FC236}">
                        <a16:creationId xmlns:a16="http://schemas.microsoft.com/office/drawing/2014/main" id="{4405E5B2-2283-48C1-F664-62FEAC60322B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" name="Retângulo 26">
                    <a:extLst>
                      <a:ext uri="{FF2B5EF4-FFF2-40B4-BE49-F238E27FC236}">
                        <a16:creationId xmlns:a16="http://schemas.microsoft.com/office/drawing/2014/main" id="{606A6F10-50D4-AEA0-6CC6-A044D93D9B28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" name="Retângulo 27">
                    <a:extLst>
                      <a:ext uri="{FF2B5EF4-FFF2-40B4-BE49-F238E27FC236}">
                        <a16:creationId xmlns:a16="http://schemas.microsoft.com/office/drawing/2014/main" id="{F202D1DD-4C17-EDE9-51B7-683967A40119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" name="Retângulo 28">
                    <a:extLst>
                      <a:ext uri="{FF2B5EF4-FFF2-40B4-BE49-F238E27FC236}">
                        <a16:creationId xmlns:a16="http://schemas.microsoft.com/office/drawing/2014/main" id="{42FEABD5-9014-589C-C546-F64CCF7959A6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1" name="Agrupar 20">
                  <a:extLst>
                    <a:ext uri="{FF2B5EF4-FFF2-40B4-BE49-F238E27FC236}">
                      <a16:creationId xmlns:a16="http://schemas.microsoft.com/office/drawing/2014/main" id="{6B45AC97-C5DE-1B9E-0596-334EFC222632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22" name="Retângulo 21">
                    <a:extLst>
                      <a:ext uri="{FF2B5EF4-FFF2-40B4-BE49-F238E27FC236}">
                        <a16:creationId xmlns:a16="http://schemas.microsoft.com/office/drawing/2014/main" id="{B3C822D1-78CA-EBBD-C05F-294DC5BCB4C7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Retângulo 22">
                    <a:extLst>
                      <a:ext uri="{FF2B5EF4-FFF2-40B4-BE49-F238E27FC236}">
                        <a16:creationId xmlns:a16="http://schemas.microsoft.com/office/drawing/2014/main" id="{9AA6CC88-C36A-D30A-E5BE-7350C2A03F90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Retângulo 23">
                    <a:extLst>
                      <a:ext uri="{FF2B5EF4-FFF2-40B4-BE49-F238E27FC236}">
                        <a16:creationId xmlns:a16="http://schemas.microsoft.com/office/drawing/2014/main" id="{5EADB7C5-0F45-C636-9A0A-EC8C8774140D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Retângulo 24">
                    <a:extLst>
                      <a:ext uri="{FF2B5EF4-FFF2-40B4-BE49-F238E27FC236}">
                        <a16:creationId xmlns:a16="http://schemas.microsoft.com/office/drawing/2014/main" id="{94D29D85-1DFC-6E5C-19DB-958E4BAB4D0F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322447B6-7CAB-0E99-09D3-3A2748A0C3E3}"/>
                </a:ext>
              </a:extLst>
            </p:cNvPr>
            <p:cNvGrpSpPr/>
            <p:nvPr/>
          </p:nvGrpSpPr>
          <p:grpSpPr>
            <a:xfrm>
              <a:off x="1907591" y="3319103"/>
              <a:ext cx="1012604" cy="1008000"/>
              <a:chOff x="898057" y="3320988"/>
              <a:chExt cx="1012604" cy="1008000"/>
            </a:xfrm>
          </p:grpSpPr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CA261EF7-4BA2-D596-0D53-6EF384E48C51}"/>
                  </a:ext>
                </a:extLst>
              </p:cNvPr>
              <p:cNvGrpSpPr/>
              <p:nvPr/>
            </p:nvGrpSpPr>
            <p:grpSpPr>
              <a:xfrm>
                <a:off x="899592" y="3320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463DB893-1449-6400-C6BF-B77D0F7062C7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50" name="Retângulo 49">
                    <a:extLst>
                      <a:ext uri="{FF2B5EF4-FFF2-40B4-BE49-F238E27FC236}">
                        <a16:creationId xmlns:a16="http://schemas.microsoft.com/office/drawing/2014/main" id="{86D41C98-4FAC-BA7F-C691-DF98270A6716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Retângulo 50">
                    <a:extLst>
                      <a:ext uri="{FF2B5EF4-FFF2-40B4-BE49-F238E27FC236}">
                        <a16:creationId xmlns:a16="http://schemas.microsoft.com/office/drawing/2014/main" id="{EEDE4545-7870-BDD0-C582-778ABBAF1B28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" name="Retângulo 51">
                    <a:extLst>
                      <a:ext uri="{FF2B5EF4-FFF2-40B4-BE49-F238E27FC236}">
                        <a16:creationId xmlns:a16="http://schemas.microsoft.com/office/drawing/2014/main" id="{0C92D0F0-61C5-9C45-D329-17E5B0928714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" name="Retângulo 52">
                    <a:extLst>
                      <a:ext uri="{FF2B5EF4-FFF2-40B4-BE49-F238E27FC236}">
                        <a16:creationId xmlns:a16="http://schemas.microsoft.com/office/drawing/2014/main" id="{27592318-64A3-D2EC-908C-6513B7F91532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5" name="Agrupar 44">
                  <a:extLst>
                    <a:ext uri="{FF2B5EF4-FFF2-40B4-BE49-F238E27FC236}">
                      <a16:creationId xmlns:a16="http://schemas.microsoft.com/office/drawing/2014/main" id="{974843E9-FB4C-7024-75BC-76402E86A2CC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46" name="Retângulo 45">
                    <a:extLst>
                      <a:ext uri="{FF2B5EF4-FFF2-40B4-BE49-F238E27FC236}">
                        <a16:creationId xmlns:a16="http://schemas.microsoft.com/office/drawing/2014/main" id="{F8A39B50-0DE8-B91F-AFE0-F5660FC21FAC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7" name="Retângulo 46">
                    <a:extLst>
                      <a:ext uri="{FF2B5EF4-FFF2-40B4-BE49-F238E27FC236}">
                        <a16:creationId xmlns:a16="http://schemas.microsoft.com/office/drawing/2014/main" id="{7BAD4CBC-CA9A-F5D7-C840-7F2A754FBD29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8" name="Retângulo 47">
                    <a:extLst>
                      <a:ext uri="{FF2B5EF4-FFF2-40B4-BE49-F238E27FC236}">
                        <a16:creationId xmlns:a16="http://schemas.microsoft.com/office/drawing/2014/main" id="{13E6CEDD-9F71-6C73-14FC-7E349ECEDCF6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9" name="Retângulo 48">
                    <a:extLst>
                      <a:ext uri="{FF2B5EF4-FFF2-40B4-BE49-F238E27FC236}">
                        <a16:creationId xmlns:a16="http://schemas.microsoft.com/office/drawing/2014/main" id="{E3B7D4F2-B517-C96F-9AE0-537B604CFA4C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33" name="Agrupar 32">
                <a:extLst>
                  <a:ext uri="{FF2B5EF4-FFF2-40B4-BE49-F238E27FC236}">
                    <a16:creationId xmlns:a16="http://schemas.microsoft.com/office/drawing/2014/main" id="{99D16072-3C28-44F6-0FA7-76DA12BFFF3A}"/>
                  </a:ext>
                </a:extLst>
              </p:cNvPr>
              <p:cNvGrpSpPr/>
              <p:nvPr/>
            </p:nvGrpSpPr>
            <p:grpSpPr>
              <a:xfrm>
                <a:off x="898057" y="3824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0C68AF75-F34B-10DC-C00C-25096A9ED3CF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40" name="Retângulo 39">
                    <a:extLst>
                      <a:ext uri="{FF2B5EF4-FFF2-40B4-BE49-F238E27FC236}">
                        <a16:creationId xmlns:a16="http://schemas.microsoft.com/office/drawing/2014/main" id="{B5CA64EE-86D3-DC71-E21D-C9E0745A8BD0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Retângulo 40">
                    <a:extLst>
                      <a:ext uri="{FF2B5EF4-FFF2-40B4-BE49-F238E27FC236}">
                        <a16:creationId xmlns:a16="http://schemas.microsoft.com/office/drawing/2014/main" id="{BE431951-638D-2AF7-8745-03CB732185E4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" name="Retângulo 41">
                    <a:extLst>
                      <a:ext uri="{FF2B5EF4-FFF2-40B4-BE49-F238E27FC236}">
                        <a16:creationId xmlns:a16="http://schemas.microsoft.com/office/drawing/2014/main" id="{6552BB96-45F5-62E0-482B-ABD32EA658DD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Retângulo 42">
                    <a:extLst>
                      <a:ext uri="{FF2B5EF4-FFF2-40B4-BE49-F238E27FC236}">
                        <a16:creationId xmlns:a16="http://schemas.microsoft.com/office/drawing/2014/main" id="{9F47CBBB-DC8C-0BCF-A851-1995377944B7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5" name="Agrupar 34">
                  <a:extLst>
                    <a:ext uri="{FF2B5EF4-FFF2-40B4-BE49-F238E27FC236}">
                      <a16:creationId xmlns:a16="http://schemas.microsoft.com/office/drawing/2014/main" id="{0B79AAC6-20CA-36B3-EEA2-922FA63EC76B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36" name="Retângulo 35">
                    <a:extLst>
                      <a:ext uri="{FF2B5EF4-FFF2-40B4-BE49-F238E27FC236}">
                        <a16:creationId xmlns:a16="http://schemas.microsoft.com/office/drawing/2014/main" id="{08015B5D-795C-A125-E35B-61E432D7B0F5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" name="Retângulo 36">
                    <a:extLst>
                      <a:ext uri="{FF2B5EF4-FFF2-40B4-BE49-F238E27FC236}">
                        <a16:creationId xmlns:a16="http://schemas.microsoft.com/office/drawing/2014/main" id="{549F3186-3333-50D2-7353-3EDB6A9C64C9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" name="Retângulo 37">
                    <a:extLst>
                      <a:ext uri="{FF2B5EF4-FFF2-40B4-BE49-F238E27FC236}">
                        <a16:creationId xmlns:a16="http://schemas.microsoft.com/office/drawing/2014/main" id="{E1C096A3-57E0-E556-88DC-52EB9D6380E4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Retângulo 38">
                    <a:extLst>
                      <a:ext uri="{FF2B5EF4-FFF2-40B4-BE49-F238E27FC236}">
                        <a16:creationId xmlns:a16="http://schemas.microsoft.com/office/drawing/2014/main" id="{91FA3486-BC3E-2A3D-7E39-6008B0B301AA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0718D0CA-C1B9-9C8B-4B38-2E2C011039CE}"/>
                </a:ext>
              </a:extLst>
            </p:cNvPr>
            <p:cNvGrpSpPr/>
            <p:nvPr/>
          </p:nvGrpSpPr>
          <p:grpSpPr>
            <a:xfrm>
              <a:off x="895755" y="4327103"/>
              <a:ext cx="1012604" cy="1008000"/>
              <a:chOff x="898057" y="3320988"/>
              <a:chExt cx="1012604" cy="1008000"/>
            </a:xfrm>
          </p:grpSpPr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E4B3940D-8DC2-26EC-18A2-41A1D7FA66FD}"/>
                  </a:ext>
                </a:extLst>
              </p:cNvPr>
              <p:cNvGrpSpPr/>
              <p:nvPr/>
            </p:nvGrpSpPr>
            <p:grpSpPr>
              <a:xfrm>
                <a:off x="899592" y="3320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67" name="Agrupar 66">
                  <a:extLst>
                    <a:ext uri="{FF2B5EF4-FFF2-40B4-BE49-F238E27FC236}">
                      <a16:creationId xmlns:a16="http://schemas.microsoft.com/office/drawing/2014/main" id="{46E979D6-3BC2-54A5-BEB7-FB9D8E250184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73" name="Retângulo 72">
                    <a:extLst>
                      <a:ext uri="{FF2B5EF4-FFF2-40B4-BE49-F238E27FC236}">
                        <a16:creationId xmlns:a16="http://schemas.microsoft.com/office/drawing/2014/main" id="{04145D59-E586-3081-A07C-7B46B4A997C8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" name="Retângulo 73">
                    <a:extLst>
                      <a:ext uri="{FF2B5EF4-FFF2-40B4-BE49-F238E27FC236}">
                        <a16:creationId xmlns:a16="http://schemas.microsoft.com/office/drawing/2014/main" id="{67547F40-204A-9E5A-0C37-60520EAA437D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5" name="Retângulo 74">
                    <a:extLst>
                      <a:ext uri="{FF2B5EF4-FFF2-40B4-BE49-F238E27FC236}">
                        <a16:creationId xmlns:a16="http://schemas.microsoft.com/office/drawing/2014/main" id="{9572BB47-4AE5-5F75-6CE1-862CB1FE411E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6" name="Retângulo 75">
                    <a:extLst>
                      <a:ext uri="{FF2B5EF4-FFF2-40B4-BE49-F238E27FC236}">
                        <a16:creationId xmlns:a16="http://schemas.microsoft.com/office/drawing/2014/main" id="{75EB1900-D2D3-D232-E3C0-5F8EC46CFF83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8" name="Agrupar 67">
                  <a:extLst>
                    <a:ext uri="{FF2B5EF4-FFF2-40B4-BE49-F238E27FC236}">
                      <a16:creationId xmlns:a16="http://schemas.microsoft.com/office/drawing/2014/main" id="{6FB4D384-5C29-A9DB-8A26-38BB0EDEE561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69" name="Retângulo 68">
                    <a:extLst>
                      <a:ext uri="{FF2B5EF4-FFF2-40B4-BE49-F238E27FC236}">
                        <a16:creationId xmlns:a16="http://schemas.microsoft.com/office/drawing/2014/main" id="{B51577F7-21CF-009B-4C53-943D60506904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Retângulo 69">
                    <a:extLst>
                      <a:ext uri="{FF2B5EF4-FFF2-40B4-BE49-F238E27FC236}">
                        <a16:creationId xmlns:a16="http://schemas.microsoft.com/office/drawing/2014/main" id="{2F8EC005-9911-C457-03BF-641DCD0553D3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Retângulo 70">
                    <a:extLst>
                      <a:ext uri="{FF2B5EF4-FFF2-40B4-BE49-F238E27FC236}">
                        <a16:creationId xmlns:a16="http://schemas.microsoft.com/office/drawing/2014/main" id="{23247370-1775-1EFC-8890-077E3BC9B96B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2" name="Retângulo 71">
                    <a:extLst>
                      <a:ext uri="{FF2B5EF4-FFF2-40B4-BE49-F238E27FC236}">
                        <a16:creationId xmlns:a16="http://schemas.microsoft.com/office/drawing/2014/main" id="{E9A43003-48E5-4090-7751-06108BE44792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C90BCE65-5A50-C8A2-B2BA-042C099F62A6}"/>
                  </a:ext>
                </a:extLst>
              </p:cNvPr>
              <p:cNvGrpSpPr/>
              <p:nvPr/>
            </p:nvGrpSpPr>
            <p:grpSpPr>
              <a:xfrm>
                <a:off x="898057" y="3824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57" name="Agrupar 56">
                  <a:extLst>
                    <a:ext uri="{FF2B5EF4-FFF2-40B4-BE49-F238E27FC236}">
                      <a16:creationId xmlns:a16="http://schemas.microsoft.com/office/drawing/2014/main" id="{7317E57A-1AD6-08C6-A02A-28ACE3DE3440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63" name="Retângulo 62">
                    <a:extLst>
                      <a:ext uri="{FF2B5EF4-FFF2-40B4-BE49-F238E27FC236}">
                        <a16:creationId xmlns:a16="http://schemas.microsoft.com/office/drawing/2014/main" id="{434BA8A6-59BA-B74D-DEC8-D43F9BAC8279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4" name="Retângulo 63">
                    <a:extLst>
                      <a:ext uri="{FF2B5EF4-FFF2-40B4-BE49-F238E27FC236}">
                        <a16:creationId xmlns:a16="http://schemas.microsoft.com/office/drawing/2014/main" id="{85DBBF20-8085-DB08-4463-D0E8225BBD35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5" name="Retângulo 64">
                    <a:extLst>
                      <a:ext uri="{FF2B5EF4-FFF2-40B4-BE49-F238E27FC236}">
                        <a16:creationId xmlns:a16="http://schemas.microsoft.com/office/drawing/2014/main" id="{3F467AB9-821A-5CC6-26F4-0A3B6DD5208F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6" name="Retângulo 65">
                    <a:extLst>
                      <a:ext uri="{FF2B5EF4-FFF2-40B4-BE49-F238E27FC236}">
                        <a16:creationId xmlns:a16="http://schemas.microsoft.com/office/drawing/2014/main" id="{7630B50E-A6F1-454A-5106-9CE76413CED5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8" name="Agrupar 57">
                  <a:extLst>
                    <a:ext uri="{FF2B5EF4-FFF2-40B4-BE49-F238E27FC236}">
                      <a16:creationId xmlns:a16="http://schemas.microsoft.com/office/drawing/2014/main" id="{0E7C305E-728B-815D-3671-39AA3A5F3656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59" name="Retângulo 58">
                    <a:extLst>
                      <a:ext uri="{FF2B5EF4-FFF2-40B4-BE49-F238E27FC236}">
                        <a16:creationId xmlns:a16="http://schemas.microsoft.com/office/drawing/2014/main" id="{649E0ADB-89D0-10AF-1FBC-DA79F11038AD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0" name="Retângulo 59">
                    <a:extLst>
                      <a:ext uri="{FF2B5EF4-FFF2-40B4-BE49-F238E27FC236}">
                        <a16:creationId xmlns:a16="http://schemas.microsoft.com/office/drawing/2014/main" id="{FDB260A4-8330-F0A8-7E3C-8D9454AC1EE8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" name="Retângulo 60">
                    <a:extLst>
                      <a:ext uri="{FF2B5EF4-FFF2-40B4-BE49-F238E27FC236}">
                        <a16:creationId xmlns:a16="http://schemas.microsoft.com/office/drawing/2014/main" id="{111110E2-2AA2-1091-A10E-16C040296850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2" name="Retângulo 61">
                    <a:extLst>
                      <a:ext uri="{FF2B5EF4-FFF2-40B4-BE49-F238E27FC236}">
                        <a16:creationId xmlns:a16="http://schemas.microsoft.com/office/drawing/2014/main" id="{162D6991-6F14-56B9-B6B4-0F58CBFD4072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CF634848-3CF5-86CD-5F9C-D56C8BF8AB43}"/>
                </a:ext>
              </a:extLst>
            </p:cNvPr>
            <p:cNvGrpSpPr/>
            <p:nvPr/>
          </p:nvGrpSpPr>
          <p:grpSpPr>
            <a:xfrm>
              <a:off x="1905289" y="4325218"/>
              <a:ext cx="1012604" cy="1008000"/>
              <a:chOff x="898057" y="3320988"/>
              <a:chExt cx="1012604" cy="1008000"/>
            </a:xfrm>
          </p:grpSpPr>
          <p:grpSp>
            <p:nvGrpSpPr>
              <p:cNvPr id="78" name="Agrupar 77">
                <a:extLst>
                  <a:ext uri="{FF2B5EF4-FFF2-40B4-BE49-F238E27FC236}">
                    <a16:creationId xmlns:a16="http://schemas.microsoft.com/office/drawing/2014/main" id="{71FE450E-CC03-931E-C555-C734E6487CDF}"/>
                  </a:ext>
                </a:extLst>
              </p:cNvPr>
              <p:cNvGrpSpPr/>
              <p:nvPr/>
            </p:nvGrpSpPr>
            <p:grpSpPr>
              <a:xfrm>
                <a:off x="899592" y="3320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90" name="Agrupar 89">
                  <a:extLst>
                    <a:ext uri="{FF2B5EF4-FFF2-40B4-BE49-F238E27FC236}">
                      <a16:creationId xmlns:a16="http://schemas.microsoft.com/office/drawing/2014/main" id="{B663E6D0-062C-E81C-33A7-39FD3CC22341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96" name="Retângulo 95">
                    <a:extLst>
                      <a:ext uri="{FF2B5EF4-FFF2-40B4-BE49-F238E27FC236}">
                        <a16:creationId xmlns:a16="http://schemas.microsoft.com/office/drawing/2014/main" id="{8D9EAEBF-3E7F-1D4D-48AC-9D25997EA484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7" name="Retângulo 96">
                    <a:extLst>
                      <a:ext uri="{FF2B5EF4-FFF2-40B4-BE49-F238E27FC236}">
                        <a16:creationId xmlns:a16="http://schemas.microsoft.com/office/drawing/2014/main" id="{B2755902-9424-7985-CD07-68B1FC0B4D8E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8" name="Retângulo 97">
                    <a:extLst>
                      <a:ext uri="{FF2B5EF4-FFF2-40B4-BE49-F238E27FC236}">
                        <a16:creationId xmlns:a16="http://schemas.microsoft.com/office/drawing/2014/main" id="{1FE03843-F71D-D054-452F-D5A5B14B0098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9" name="Retângulo 98">
                    <a:extLst>
                      <a:ext uri="{FF2B5EF4-FFF2-40B4-BE49-F238E27FC236}">
                        <a16:creationId xmlns:a16="http://schemas.microsoft.com/office/drawing/2014/main" id="{054BEECB-7569-33C8-9115-03F4925F3029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91" name="Agrupar 90">
                  <a:extLst>
                    <a:ext uri="{FF2B5EF4-FFF2-40B4-BE49-F238E27FC236}">
                      <a16:creationId xmlns:a16="http://schemas.microsoft.com/office/drawing/2014/main" id="{D822FA60-3853-E8AA-2C37-F449BA6341B8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92" name="Retângulo 91">
                    <a:extLst>
                      <a:ext uri="{FF2B5EF4-FFF2-40B4-BE49-F238E27FC236}">
                        <a16:creationId xmlns:a16="http://schemas.microsoft.com/office/drawing/2014/main" id="{59096869-DD41-0FA3-FB7C-AB04A44ACFBF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3" name="Retângulo 92">
                    <a:extLst>
                      <a:ext uri="{FF2B5EF4-FFF2-40B4-BE49-F238E27FC236}">
                        <a16:creationId xmlns:a16="http://schemas.microsoft.com/office/drawing/2014/main" id="{41D033D7-BD0A-D2B7-3160-E46FB187904B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4" name="Retângulo 93">
                    <a:extLst>
                      <a:ext uri="{FF2B5EF4-FFF2-40B4-BE49-F238E27FC236}">
                        <a16:creationId xmlns:a16="http://schemas.microsoft.com/office/drawing/2014/main" id="{D3FD8E51-E5A6-B378-F592-D9DE261EC03F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5" name="Retângulo 94">
                    <a:extLst>
                      <a:ext uri="{FF2B5EF4-FFF2-40B4-BE49-F238E27FC236}">
                        <a16:creationId xmlns:a16="http://schemas.microsoft.com/office/drawing/2014/main" id="{CEC1A122-650E-C8F1-91D8-5A12F7D42E08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79" name="Agrupar 78">
                <a:extLst>
                  <a:ext uri="{FF2B5EF4-FFF2-40B4-BE49-F238E27FC236}">
                    <a16:creationId xmlns:a16="http://schemas.microsoft.com/office/drawing/2014/main" id="{280FCD09-FFB1-13C0-830D-68ACAF874D07}"/>
                  </a:ext>
                </a:extLst>
              </p:cNvPr>
              <p:cNvGrpSpPr/>
              <p:nvPr/>
            </p:nvGrpSpPr>
            <p:grpSpPr>
              <a:xfrm>
                <a:off x="898057" y="3824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80" name="Agrupar 79">
                  <a:extLst>
                    <a:ext uri="{FF2B5EF4-FFF2-40B4-BE49-F238E27FC236}">
                      <a16:creationId xmlns:a16="http://schemas.microsoft.com/office/drawing/2014/main" id="{782CDA75-6E88-EE3A-DCFD-E32EC0AA3483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86" name="Retângulo 85">
                    <a:extLst>
                      <a:ext uri="{FF2B5EF4-FFF2-40B4-BE49-F238E27FC236}">
                        <a16:creationId xmlns:a16="http://schemas.microsoft.com/office/drawing/2014/main" id="{C80BA795-7D29-7D43-8E63-3365BC738318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7" name="Retângulo 86">
                    <a:extLst>
                      <a:ext uri="{FF2B5EF4-FFF2-40B4-BE49-F238E27FC236}">
                        <a16:creationId xmlns:a16="http://schemas.microsoft.com/office/drawing/2014/main" id="{0BB05FDE-7C96-FAFD-4357-99B604A216F9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8" name="Retângulo 87">
                    <a:extLst>
                      <a:ext uri="{FF2B5EF4-FFF2-40B4-BE49-F238E27FC236}">
                        <a16:creationId xmlns:a16="http://schemas.microsoft.com/office/drawing/2014/main" id="{BDC4E2D9-B7E4-A65E-703C-5FA91BFDF5BC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9" name="Retângulo 88">
                    <a:extLst>
                      <a:ext uri="{FF2B5EF4-FFF2-40B4-BE49-F238E27FC236}">
                        <a16:creationId xmlns:a16="http://schemas.microsoft.com/office/drawing/2014/main" id="{AF198F31-5208-D075-0D90-E7547722BAA3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81" name="Agrupar 80">
                  <a:extLst>
                    <a:ext uri="{FF2B5EF4-FFF2-40B4-BE49-F238E27FC236}">
                      <a16:creationId xmlns:a16="http://schemas.microsoft.com/office/drawing/2014/main" id="{51669D57-646E-A5C4-8415-7414DEE1A858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82" name="Retângulo 81">
                    <a:extLst>
                      <a:ext uri="{FF2B5EF4-FFF2-40B4-BE49-F238E27FC236}">
                        <a16:creationId xmlns:a16="http://schemas.microsoft.com/office/drawing/2014/main" id="{6348D524-D1E9-1BEE-369D-0DC0C2BDA905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3" name="Retângulo 82">
                    <a:extLst>
                      <a:ext uri="{FF2B5EF4-FFF2-40B4-BE49-F238E27FC236}">
                        <a16:creationId xmlns:a16="http://schemas.microsoft.com/office/drawing/2014/main" id="{C6C29592-652F-DC64-A5DD-55A5D1359E0E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4" name="Retângulo 83">
                    <a:extLst>
                      <a:ext uri="{FF2B5EF4-FFF2-40B4-BE49-F238E27FC236}">
                        <a16:creationId xmlns:a16="http://schemas.microsoft.com/office/drawing/2014/main" id="{B2039B8F-660F-6F18-C858-203F5BDDF342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5" name="Retângulo 84">
                    <a:extLst>
                      <a:ext uri="{FF2B5EF4-FFF2-40B4-BE49-F238E27FC236}">
                        <a16:creationId xmlns:a16="http://schemas.microsoft.com/office/drawing/2014/main" id="{78A03360-3E69-AAE1-F4B5-3EBBBC3A2A62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C57C43B8-47F4-817A-8475-17069C3EABA3}"/>
              </a:ext>
            </a:extLst>
          </p:cNvPr>
          <p:cNvGrpSpPr/>
          <p:nvPr/>
        </p:nvGrpSpPr>
        <p:grpSpPr>
          <a:xfrm>
            <a:off x="5616116" y="3317218"/>
            <a:ext cx="2024440" cy="2016000"/>
            <a:chOff x="895755" y="3319103"/>
            <a:chExt cx="2024440" cy="2016000"/>
          </a:xfrm>
        </p:grpSpPr>
        <p:grpSp>
          <p:nvGrpSpPr>
            <p:cNvPr id="102" name="Agrupar 101">
              <a:extLst>
                <a:ext uri="{FF2B5EF4-FFF2-40B4-BE49-F238E27FC236}">
                  <a16:creationId xmlns:a16="http://schemas.microsoft.com/office/drawing/2014/main" id="{00BD2D5D-9FE6-8283-71F3-025712BBF185}"/>
                </a:ext>
              </a:extLst>
            </p:cNvPr>
            <p:cNvGrpSpPr/>
            <p:nvPr/>
          </p:nvGrpSpPr>
          <p:grpSpPr>
            <a:xfrm>
              <a:off x="898057" y="3320988"/>
              <a:ext cx="1012604" cy="1008000"/>
              <a:chOff x="898057" y="3320988"/>
              <a:chExt cx="1012604" cy="1008000"/>
            </a:xfrm>
          </p:grpSpPr>
          <p:grpSp>
            <p:nvGrpSpPr>
              <p:cNvPr id="172" name="Agrupar 171">
                <a:extLst>
                  <a:ext uri="{FF2B5EF4-FFF2-40B4-BE49-F238E27FC236}">
                    <a16:creationId xmlns:a16="http://schemas.microsoft.com/office/drawing/2014/main" id="{C1AAF7EC-B9E4-658A-01C9-8762889651F7}"/>
                  </a:ext>
                </a:extLst>
              </p:cNvPr>
              <p:cNvGrpSpPr/>
              <p:nvPr/>
            </p:nvGrpSpPr>
            <p:grpSpPr>
              <a:xfrm>
                <a:off x="899592" y="3320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184" name="Agrupar 183">
                  <a:extLst>
                    <a:ext uri="{FF2B5EF4-FFF2-40B4-BE49-F238E27FC236}">
                      <a16:creationId xmlns:a16="http://schemas.microsoft.com/office/drawing/2014/main" id="{37800571-B8B9-2E0E-B1E1-44A29CE670EB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90" name="Retângulo 189">
                    <a:extLst>
                      <a:ext uri="{FF2B5EF4-FFF2-40B4-BE49-F238E27FC236}">
                        <a16:creationId xmlns:a16="http://schemas.microsoft.com/office/drawing/2014/main" id="{083D114D-CCB1-87D4-C135-83C01A14C5EE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1" name="Retângulo 190">
                    <a:extLst>
                      <a:ext uri="{FF2B5EF4-FFF2-40B4-BE49-F238E27FC236}">
                        <a16:creationId xmlns:a16="http://schemas.microsoft.com/office/drawing/2014/main" id="{BB675D7C-A653-DBEB-50B6-81874FF64799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2" name="Retângulo 191">
                    <a:extLst>
                      <a:ext uri="{FF2B5EF4-FFF2-40B4-BE49-F238E27FC236}">
                        <a16:creationId xmlns:a16="http://schemas.microsoft.com/office/drawing/2014/main" id="{BE86CE86-3333-44F2-7DE5-8AC3F3691B8A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3" name="Retângulo 192">
                    <a:extLst>
                      <a:ext uri="{FF2B5EF4-FFF2-40B4-BE49-F238E27FC236}">
                        <a16:creationId xmlns:a16="http://schemas.microsoft.com/office/drawing/2014/main" id="{9EAAE5A4-2843-BD30-2047-EF8BD9EB9C5E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85" name="Agrupar 184">
                  <a:extLst>
                    <a:ext uri="{FF2B5EF4-FFF2-40B4-BE49-F238E27FC236}">
                      <a16:creationId xmlns:a16="http://schemas.microsoft.com/office/drawing/2014/main" id="{4384B25A-9E3F-BA14-F6F7-83ECC0C4FCAC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86" name="Retângulo 185">
                    <a:extLst>
                      <a:ext uri="{FF2B5EF4-FFF2-40B4-BE49-F238E27FC236}">
                        <a16:creationId xmlns:a16="http://schemas.microsoft.com/office/drawing/2014/main" id="{D544F681-AAF6-5D75-7C73-AD79F0837777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7" name="Retângulo 186">
                    <a:extLst>
                      <a:ext uri="{FF2B5EF4-FFF2-40B4-BE49-F238E27FC236}">
                        <a16:creationId xmlns:a16="http://schemas.microsoft.com/office/drawing/2014/main" id="{A2F12B28-7DBA-BB6D-F9E3-647F07C1413D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8" name="Retângulo 187">
                    <a:extLst>
                      <a:ext uri="{FF2B5EF4-FFF2-40B4-BE49-F238E27FC236}">
                        <a16:creationId xmlns:a16="http://schemas.microsoft.com/office/drawing/2014/main" id="{7AE6ED7B-EF8B-44E1-2E54-2E7AEBF0B6DC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9" name="Retângulo 188">
                    <a:extLst>
                      <a:ext uri="{FF2B5EF4-FFF2-40B4-BE49-F238E27FC236}">
                        <a16:creationId xmlns:a16="http://schemas.microsoft.com/office/drawing/2014/main" id="{E949D35B-4307-04FE-C51E-9768140DABD0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73" name="Agrupar 172">
                <a:extLst>
                  <a:ext uri="{FF2B5EF4-FFF2-40B4-BE49-F238E27FC236}">
                    <a16:creationId xmlns:a16="http://schemas.microsoft.com/office/drawing/2014/main" id="{244A509A-C15F-6002-B19B-5279D241A652}"/>
                  </a:ext>
                </a:extLst>
              </p:cNvPr>
              <p:cNvGrpSpPr/>
              <p:nvPr/>
            </p:nvGrpSpPr>
            <p:grpSpPr>
              <a:xfrm>
                <a:off x="898057" y="3824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174" name="Agrupar 173">
                  <a:extLst>
                    <a:ext uri="{FF2B5EF4-FFF2-40B4-BE49-F238E27FC236}">
                      <a16:creationId xmlns:a16="http://schemas.microsoft.com/office/drawing/2014/main" id="{4A928015-AD22-46F7-DCD3-161A75D29402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80" name="Retângulo 179">
                    <a:extLst>
                      <a:ext uri="{FF2B5EF4-FFF2-40B4-BE49-F238E27FC236}">
                        <a16:creationId xmlns:a16="http://schemas.microsoft.com/office/drawing/2014/main" id="{DAF7797D-D71E-C116-07A6-2AE7B845AA32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Retângulo 180">
                    <a:extLst>
                      <a:ext uri="{FF2B5EF4-FFF2-40B4-BE49-F238E27FC236}">
                        <a16:creationId xmlns:a16="http://schemas.microsoft.com/office/drawing/2014/main" id="{C6BC1E76-AB8B-BD2A-1045-8F76E4C429E0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2" name="Retângulo 181">
                    <a:extLst>
                      <a:ext uri="{FF2B5EF4-FFF2-40B4-BE49-F238E27FC236}">
                        <a16:creationId xmlns:a16="http://schemas.microsoft.com/office/drawing/2014/main" id="{FBAF627A-5DCC-5D11-47D3-B1DB85849426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3" name="Retângulo 182">
                    <a:extLst>
                      <a:ext uri="{FF2B5EF4-FFF2-40B4-BE49-F238E27FC236}">
                        <a16:creationId xmlns:a16="http://schemas.microsoft.com/office/drawing/2014/main" id="{E35D297A-037E-E0EA-3545-B99133307E0F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75" name="Agrupar 174">
                  <a:extLst>
                    <a:ext uri="{FF2B5EF4-FFF2-40B4-BE49-F238E27FC236}">
                      <a16:creationId xmlns:a16="http://schemas.microsoft.com/office/drawing/2014/main" id="{5CF19DFA-102B-E6F3-EF7B-ACD91E9C5DA8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76" name="Retângulo 175">
                    <a:extLst>
                      <a:ext uri="{FF2B5EF4-FFF2-40B4-BE49-F238E27FC236}">
                        <a16:creationId xmlns:a16="http://schemas.microsoft.com/office/drawing/2014/main" id="{0589EFAF-9CE2-68F4-AE24-440EA30DA3D7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7" name="Retângulo 176">
                    <a:extLst>
                      <a:ext uri="{FF2B5EF4-FFF2-40B4-BE49-F238E27FC236}">
                        <a16:creationId xmlns:a16="http://schemas.microsoft.com/office/drawing/2014/main" id="{E389123D-8803-E46C-3BF6-9B9E013E871A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8" name="Retângulo 177">
                    <a:extLst>
                      <a:ext uri="{FF2B5EF4-FFF2-40B4-BE49-F238E27FC236}">
                        <a16:creationId xmlns:a16="http://schemas.microsoft.com/office/drawing/2014/main" id="{AE9014ED-83D7-2F75-0C4E-0564BC473316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Retângulo 178">
                    <a:extLst>
                      <a:ext uri="{FF2B5EF4-FFF2-40B4-BE49-F238E27FC236}">
                        <a16:creationId xmlns:a16="http://schemas.microsoft.com/office/drawing/2014/main" id="{6A41D5B6-DF0A-7EC0-03DF-A715B32D24CA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103" name="Agrupar 102">
              <a:extLst>
                <a:ext uri="{FF2B5EF4-FFF2-40B4-BE49-F238E27FC236}">
                  <a16:creationId xmlns:a16="http://schemas.microsoft.com/office/drawing/2014/main" id="{1610851E-3C34-8A0B-0D62-D4C290A6B0A8}"/>
                </a:ext>
              </a:extLst>
            </p:cNvPr>
            <p:cNvGrpSpPr/>
            <p:nvPr/>
          </p:nvGrpSpPr>
          <p:grpSpPr>
            <a:xfrm>
              <a:off x="1907591" y="3319103"/>
              <a:ext cx="1012604" cy="1008000"/>
              <a:chOff x="898057" y="3320988"/>
              <a:chExt cx="1012604" cy="1008000"/>
            </a:xfrm>
          </p:grpSpPr>
          <p:grpSp>
            <p:nvGrpSpPr>
              <p:cNvPr id="150" name="Agrupar 149">
                <a:extLst>
                  <a:ext uri="{FF2B5EF4-FFF2-40B4-BE49-F238E27FC236}">
                    <a16:creationId xmlns:a16="http://schemas.microsoft.com/office/drawing/2014/main" id="{4A525ECF-FF52-F8A9-4B3E-FFCA90F1FB38}"/>
                  </a:ext>
                </a:extLst>
              </p:cNvPr>
              <p:cNvGrpSpPr/>
              <p:nvPr/>
            </p:nvGrpSpPr>
            <p:grpSpPr>
              <a:xfrm>
                <a:off x="899592" y="3320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162" name="Agrupar 161">
                  <a:extLst>
                    <a:ext uri="{FF2B5EF4-FFF2-40B4-BE49-F238E27FC236}">
                      <a16:creationId xmlns:a16="http://schemas.microsoft.com/office/drawing/2014/main" id="{7E21C2A5-AE80-4613-8612-EE346FFBEE61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68" name="Retângulo 167">
                    <a:extLst>
                      <a:ext uri="{FF2B5EF4-FFF2-40B4-BE49-F238E27FC236}">
                        <a16:creationId xmlns:a16="http://schemas.microsoft.com/office/drawing/2014/main" id="{9169186B-4CDB-FBF2-2ECE-20D5D1AB3515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9" name="Retângulo 168">
                    <a:extLst>
                      <a:ext uri="{FF2B5EF4-FFF2-40B4-BE49-F238E27FC236}">
                        <a16:creationId xmlns:a16="http://schemas.microsoft.com/office/drawing/2014/main" id="{DE0BEF86-3787-E1D6-7DD3-0C44F33FAE16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0" name="Retângulo 169">
                    <a:extLst>
                      <a:ext uri="{FF2B5EF4-FFF2-40B4-BE49-F238E27FC236}">
                        <a16:creationId xmlns:a16="http://schemas.microsoft.com/office/drawing/2014/main" id="{83A2369D-FCDA-1559-7142-39C84C83BDE5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1" name="Retângulo 170">
                    <a:extLst>
                      <a:ext uri="{FF2B5EF4-FFF2-40B4-BE49-F238E27FC236}">
                        <a16:creationId xmlns:a16="http://schemas.microsoft.com/office/drawing/2014/main" id="{74410580-18CE-F040-4DF5-098C2181AD81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63" name="Agrupar 162">
                  <a:extLst>
                    <a:ext uri="{FF2B5EF4-FFF2-40B4-BE49-F238E27FC236}">
                      <a16:creationId xmlns:a16="http://schemas.microsoft.com/office/drawing/2014/main" id="{BE504930-3A03-5F42-C53B-4F8333781986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64" name="Retângulo 163">
                    <a:extLst>
                      <a:ext uri="{FF2B5EF4-FFF2-40B4-BE49-F238E27FC236}">
                        <a16:creationId xmlns:a16="http://schemas.microsoft.com/office/drawing/2014/main" id="{646BF827-7AEF-11B8-AA30-B9144E159447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5" name="Retângulo 164">
                    <a:extLst>
                      <a:ext uri="{FF2B5EF4-FFF2-40B4-BE49-F238E27FC236}">
                        <a16:creationId xmlns:a16="http://schemas.microsoft.com/office/drawing/2014/main" id="{36CA9207-6477-525D-AAE2-662390BB518B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6" name="Retângulo 165">
                    <a:extLst>
                      <a:ext uri="{FF2B5EF4-FFF2-40B4-BE49-F238E27FC236}">
                        <a16:creationId xmlns:a16="http://schemas.microsoft.com/office/drawing/2014/main" id="{2705A316-3A7A-AD06-20A3-FEB0DB88CFF3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7" name="Retângulo 166">
                    <a:extLst>
                      <a:ext uri="{FF2B5EF4-FFF2-40B4-BE49-F238E27FC236}">
                        <a16:creationId xmlns:a16="http://schemas.microsoft.com/office/drawing/2014/main" id="{D9C200D8-289B-44E0-1019-18FC564DD063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51" name="Agrupar 150">
                <a:extLst>
                  <a:ext uri="{FF2B5EF4-FFF2-40B4-BE49-F238E27FC236}">
                    <a16:creationId xmlns:a16="http://schemas.microsoft.com/office/drawing/2014/main" id="{1A150039-077A-98C4-D469-713EA251A94A}"/>
                  </a:ext>
                </a:extLst>
              </p:cNvPr>
              <p:cNvGrpSpPr/>
              <p:nvPr/>
            </p:nvGrpSpPr>
            <p:grpSpPr>
              <a:xfrm>
                <a:off x="898057" y="3824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152" name="Agrupar 151">
                  <a:extLst>
                    <a:ext uri="{FF2B5EF4-FFF2-40B4-BE49-F238E27FC236}">
                      <a16:creationId xmlns:a16="http://schemas.microsoft.com/office/drawing/2014/main" id="{31D812CD-7D7D-15BE-29D3-62B44E8F95AF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58" name="Retângulo 157">
                    <a:extLst>
                      <a:ext uri="{FF2B5EF4-FFF2-40B4-BE49-F238E27FC236}">
                        <a16:creationId xmlns:a16="http://schemas.microsoft.com/office/drawing/2014/main" id="{E4F50708-AC61-52D3-FED6-441B47FC7006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9" name="Retângulo 158">
                    <a:extLst>
                      <a:ext uri="{FF2B5EF4-FFF2-40B4-BE49-F238E27FC236}">
                        <a16:creationId xmlns:a16="http://schemas.microsoft.com/office/drawing/2014/main" id="{EF764294-91BA-D577-6C7A-D323F6D2F645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0" name="Retângulo 159">
                    <a:extLst>
                      <a:ext uri="{FF2B5EF4-FFF2-40B4-BE49-F238E27FC236}">
                        <a16:creationId xmlns:a16="http://schemas.microsoft.com/office/drawing/2014/main" id="{6E133709-5BDB-3654-1779-ED92D97CEFB4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1" name="Retângulo 160">
                    <a:extLst>
                      <a:ext uri="{FF2B5EF4-FFF2-40B4-BE49-F238E27FC236}">
                        <a16:creationId xmlns:a16="http://schemas.microsoft.com/office/drawing/2014/main" id="{B12BCE4B-7381-9CE8-DBB4-F0F6220F9889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53" name="Agrupar 152">
                  <a:extLst>
                    <a:ext uri="{FF2B5EF4-FFF2-40B4-BE49-F238E27FC236}">
                      <a16:creationId xmlns:a16="http://schemas.microsoft.com/office/drawing/2014/main" id="{EB39D3CB-1476-CFCB-479A-EEFD49791DC3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54" name="Retângulo 153">
                    <a:extLst>
                      <a:ext uri="{FF2B5EF4-FFF2-40B4-BE49-F238E27FC236}">
                        <a16:creationId xmlns:a16="http://schemas.microsoft.com/office/drawing/2014/main" id="{CA6CEE44-35E6-197E-9077-E0B39A314C4E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5" name="Retângulo 154">
                    <a:extLst>
                      <a:ext uri="{FF2B5EF4-FFF2-40B4-BE49-F238E27FC236}">
                        <a16:creationId xmlns:a16="http://schemas.microsoft.com/office/drawing/2014/main" id="{6A661BEB-3E3A-B193-A8EA-7C519D55E8D0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6" name="Retângulo 155">
                    <a:extLst>
                      <a:ext uri="{FF2B5EF4-FFF2-40B4-BE49-F238E27FC236}">
                        <a16:creationId xmlns:a16="http://schemas.microsoft.com/office/drawing/2014/main" id="{53B38F28-215E-5B40-71D4-AB2F950222E5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7" name="Retângulo 156">
                    <a:extLst>
                      <a:ext uri="{FF2B5EF4-FFF2-40B4-BE49-F238E27FC236}">
                        <a16:creationId xmlns:a16="http://schemas.microsoft.com/office/drawing/2014/main" id="{EF760495-FCB9-D4A7-C423-E2753D8B81E6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2E77FBC2-62E8-8299-8B8C-4066E0D8822A}"/>
                </a:ext>
              </a:extLst>
            </p:cNvPr>
            <p:cNvGrpSpPr/>
            <p:nvPr/>
          </p:nvGrpSpPr>
          <p:grpSpPr>
            <a:xfrm>
              <a:off x="895755" y="4327103"/>
              <a:ext cx="1012604" cy="1008000"/>
              <a:chOff x="898057" y="3320988"/>
              <a:chExt cx="1012604" cy="1008000"/>
            </a:xfrm>
          </p:grpSpPr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8E171A42-288F-BC13-8DEE-3F105E8C531F}"/>
                  </a:ext>
                </a:extLst>
              </p:cNvPr>
              <p:cNvGrpSpPr/>
              <p:nvPr/>
            </p:nvGrpSpPr>
            <p:grpSpPr>
              <a:xfrm>
                <a:off x="899592" y="3320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140" name="Agrupar 139">
                  <a:extLst>
                    <a:ext uri="{FF2B5EF4-FFF2-40B4-BE49-F238E27FC236}">
                      <a16:creationId xmlns:a16="http://schemas.microsoft.com/office/drawing/2014/main" id="{69952853-B3BD-A53D-5AAD-FF9FEFCCAA3E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46" name="Retângulo 145">
                    <a:extLst>
                      <a:ext uri="{FF2B5EF4-FFF2-40B4-BE49-F238E27FC236}">
                        <a16:creationId xmlns:a16="http://schemas.microsoft.com/office/drawing/2014/main" id="{ED6BFE88-732B-B02F-5453-8D51C0CAE7D5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7" name="Retângulo 146">
                    <a:extLst>
                      <a:ext uri="{FF2B5EF4-FFF2-40B4-BE49-F238E27FC236}">
                        <a16:creationId xmlns:a16="http://schemas.microsoft.com/office/drawing/2014/main" id="{7E9D9D44-4DD1-EBF0-233D-C5ACCBF9A9A3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8" name="Retângulo 147">
                    <a:extLst>
                      <a:ext uri="{FF2B5EF4-FFF2-40B4-BE49-F238E27FC236}">
                        <a16:creationId xmlns:a16="http://schemas.microsoft.com/office/drawing/2014/main" id="{AE523CA0-0C1F-7534-CDAC-686B7D3697D5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9" name="Retângulo 148">
                    <a:extLst>
                      <a:ext uri="{FF2B5EF4-FFF2-40B4-BE49-F238E27FC236}">
                        <a16:creationId xmlns:a16="http://schemas.microsoft.com/office/drawing/2014/main" id="{751819EA-2E5E-AD40-E205-73457F74D62C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41" name="Agrupar 140">
                  <a:extLst>
                    <a:ext uri="{FF2B5EF4-FFF2-40B4-BE49-F238E27FC236}">
                      <a16:creationId xmlns:a16="http://schemas.microsoft.com/office/drawing/2014/main" id="{532A3535-2032-7393-D306-A3AD3CFDD4F1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42" name="Retângulo 141">
                    <a:extLst>
                      <a:ext uri="{FF2B5EF4-FFF2-40B4-BE49-F238E27FC236}">
                        <a16:creationId xmlns:a16="http://schemas.microsoft.com/office/drawing/2014/main" id="{A404A3CF-120D-E317-C108-A41D7AFB3FF5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3" name="Retângulo 142">
                    <a:extLst>
                      <a:ext uri="{FF2B5EF4-FFF2-40B4-BE49-F238E27FC236}">
                        <a16:creationId xmlns:a16="http://schemas.microsoft.com/office/drawing/2014/main" id="{B754DB31-07D6-31C6-3BD9-E1B4DB0EB5B4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4" name="Retângulo 143">
                    <a:extLst>
                      <a:ext uri="{FF2B5EF4-FFF2-40B4-BE49-F238E27FC236}">
                        <a16:creationId xmlns:a16="http://schemas.microsoft.com/office/drawing/2014/main" id="{8613799B-D3D9-86D4-259B-AE40F79D89E1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5" name="Retângulo 144">
                    <a:extLst>
                      <a:ext uri="{FF2B5EF4-FFF2-40B4-BE49-F238E27FC236}">
                        <a16:creationId xmlns:a16="http://schemas.microsoft.com/office/drawing/2014/main" id="{846AA85F-DD6B-240B-F75F-972F8B39244F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29" name="Agrupar 128">
                <a:extLst>
                  <a:ext uri="{FF2B5EF4-FFF2-40B4-BE49-F238E27FC236}">
                    <a16:creationId xmlns:a16="http://schemas.microsoft.com/office/drawing/2014/main" id="{10974C61-978E-3703-8888-2C857DDD558E}"/>
                  </a:ext>
                </a:extLst>
              </p:cNvPr>
              <p:cNvGrpSpPr/>
              <p:nvPr/>
            </p:nvGrpSpPr>
            <p:grpSpPr>
              <a:xfrm>
                <a:off x="898057" y="3824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130" name="Agrupar 129">
                  <a:extLst>
                    <a:ext uri="{FF2B5EF4-FFF2-40B4-BE49-F238E27FC236}">
                      <a16:creationId xmlns:a16="http://schemas.microsoft.com/office/drawing/2014/main" id="{7E5F7931-EF90-C25E-850B-8CFCF893C9DB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36" name="Retângulo 135">
                    <a:extLst>
                      <a:ext uri="{FF2B5EF4-FFF2-40B4-BE49-F238E27FC236}">
                        <a16:creationId xmlns:a16="http://schemas.microsoft.com/office/drawing/2014/main" id="{9648D8AE-D540-336F-2125-38846790E3FB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7" name="Retângulo 136">
                    <a:extLst>
                      <a:ext uri="{FF2B5EF4-FFF2-40B4-BE49-F238E27FC236}">
                        <a16:creationId xmlns:a16="http://schemas.microsoft.com/office/drawing/2014/main" id="{D24A1344-15DE-3A1B-BDDF-5A6FAB59C406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8" name="Retângulo 137">
                    <a:extLst>
                      <a:ext uri="{FF2B5EF4-FFF2-40B4-BE49-F238E27FC236}">
                        <a16:creationId xmlns:a16="http://schemas.microsoft.com/office/drawing/2014/main" id="{DB7B64A5-E1D6-B0A9-AA2C-0FC07F857D54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9" name="Retângulo 138">
                    <a:extLst>
                      <a:ext uri="{FF2B5EF4-FFF2-40B4-BE49-F238E27FC236}">
                        <a16:creationId xmlns:a16="http://schemas.microsoft.com/office/drawing/2014/main" id="{67C8725C-8C28-AB29-1B39-615C7788A78A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1" name="Agrupar 130">
                  <a:extLst>
                    <a:ext uri="{FF2B5EF4-FFF2-40B4-BE49-F238E27FC236}">
                      <a16:creationId xmlns:a16="http://schemas.microsoft.com/office/drawing/2014/main" id="{7652E88E-8D70-98AE-2AC7-703EB037C534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32" name="Retângulo 131">
                    <a:extLst>
                      <a:ext uri="{FF2B5EF4-FFF2-40B4-BE49-F238E27FC236}">
                        <a16:creationId xmlns:a16="http://schemas.microsoft.com/office/drawing/2014/main" id="{EA5CA418-EB01-103B-72A0-FC4AEB72C6CE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3" name="Retângulo 132">
                    <a:extLst>
                      <a:ext uri="{FF2B5EF4-FFF2-40B4-BE49-F238E27FC236}">
                        <a16:creationId xmlns:a16="http://schemas.microsoft.com/office/drawing/2014/main" id="{299A1E03-35E4-3514-E965-4BD25722C312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4" name="Retângulo 133">
                    <a:extLst>
                      <a:ext uri="{FF2B5EF4-FFF2-40B4-BE49-F238E27FC236}">
                        <a16:creationId xmlns:a16="http://schemas.microsoft.com/office/drawing/2014/main" id="{CF7C35F7-0FED-3218-3201-0AD39EEABF83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5" name="Retângulo 134">
                    <a:extLst>
                      <a:ext uri="{FF2B5EF4-FFF2-40B4-BE49-F238E27FC236}">
                        <a16:creationId xmlns:a16="http://schemas.microsoft.com/office/drawing/2014/main" id="{45D4A95F-8856-7ED9-2F05-D8C8BA10570F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268B3A65-97CB-AE78-3738-94A9FD0AE3F2}"/>
                </a:ext>
              </a:extLst>
            </p:cNvPr>
            <p:cNvGrpSpPr/>
            <p:nvPr/>
          </p:nvGrpSpPr>
          <p:grpSpPr>
            <a:xfrm>
              <a:off x="1905289" y="4325218"/>
              <a:ext cx="1012604" cy="1008000"/>
              <a:chOff x="898057" y="3320988"/>
              <a:chExt cx="1012604" cy="1008000"/>
            </a:xfrm>
          </p:grpSpPr>
          <p:grpSp>
            <p:nvGrpSpPr>
              <p:cNvPr id="106" name="Agrupar 105">
                <a:extLst>
                  <a:ext uri="{FF2B5EF4-FFF2-40B4-BE49-F238E27FC236}">
                    <a16:creationId xmlns:a16="http://schemas.microsoft.com/office/drawing/2014/main" id="{FD983780-71C1-24C5-7A6C-21EF31BA95AA}"/>
                  </a:ext>
                </a:extLst>
              </p:cNvPr>
              <p:cNvGrpSpPr/>
              <p:nvPr/>
            </p:nvGrpSpPr>
            <p:grpSpPr>
              <a:xfrm>
                <a:off x="899592" y="3320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118" name="Agrupar 117">
                  <a:extLst>
                    <a:ext uri="{FF2B5EF4-FFF2-40B4-BE49-F238E27FC236}">
                      <a16:creationId xmlns:a16="http://schemas.microsoft.com/office/drawing/2014/main" id="{F526EA91-3D11-5872-5D74-3125C676751A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24" name="Retângulo 123">
                    <a:extLst>
                      <a:ext uri="{FF2B5EF4-FFF2-40B4-BE49-F238E27FC236}">
                        <a16:creationId xmlns:a16="http://schemas.microsoft.com/office/drawing/2014/main" id="{8F781C17-B53E-C3CE-D809-CD34E1320B47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5" name="Retângulo 124">
                    <a:extLst>
                      <a:ext uri="{FF2B5EF4-FFF2-40B4-BE49-F238E27FC236}">
                        <a16:creationId xmlns:a16="http://schemas.microsoft.com/office/drawing/2014/main" id="{B30F4789-929D-DDC9-594D-A2E66C77CF9B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6" name="Retângulo 125">
                    <a:extLst>
                      <a:ext uri="{FF2B5EF4-FFF2-40B4-BE49-F238E27FC236}">
                        <a16:creationId xmlns:a16="http://schemas.microsoft.com/office/drawing/2014/main" id="{15413A2D-2036-535C-7EBA-C75CD20497ED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7" name="Retângulo 126">
                    <a:extLst>
                      <a:ext uri="{FF2B5EF4-FFF2-40B4-BE49-F238E27FC236}">
                        <a16:creationId xmlns:a16="http://schemas.microsoft.com/office/drawing/2014/main" id="{C3B1E913-9783-8D17-229C-C5EF3ED8208A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19" name="Agrupar 118">
                  <a:extLst>
                    <a:ext uri="{FF2B5EF4-FFF2-40B4-BE49-F238E27FC236}">
                      <a16:creationId xmlns:a16="http://schemas.microsoft.com/office/drawing/2014/main" id="{3A95BE9F-0DD9-1B36-A460-D138C8905DB2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20" name="Retângulo 119">
                    <a:extLst>
                      <a:ext uri="{FF2B5EF4-FFF2-40B4-BE49-F238E27FC236}">
                        <a16:creationId xmlns:a16="http://schemas.microsoft.com/office/drawing/2014/main" id="{6C9C2DBA-EAF1-5E36-5770-311ADBBBF1CF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1" name="Retângulo 120">
                    <a:extLst>
                      <a:ext uri="{FF2B5EF4-FFF2-40B4-BE49-F238E27FC236}">
                        <a16:creationId xmlns:a16="http://schemas.microsoft.com/office/drawing/2014/main" id="{9966C81B-9F7B-2229-E496-E7865D3DF81A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2" name="Retângulo 121">
                    <a:extLst>
                      <a:ext uri="{FF2B5EF4-FFF2-40B4-BE49-F238E27FC236}">
                        <a16:creationId xmlns:a16="http://schemas.microsoft.com/office/drawing/2014/main" id="{D9C67737-C72D-6DD8-E795-588E41DA37E7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3" name="Retângulo 122">
                    <a:extLst>
                      <a:ext uri="{FF2B5EF4-FFF2-40B4-BE49-F238E27FC236}">
                        <a16:creationId xmlns:a16="http://schemas.microsoft.com/office/drawing/2014/main" id="{3BE21155-21B2-D6F4-5212-D968ED6027E3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07" name="Agrupar 106">
                <a:extLst>
                  <a:ext uri="{FF2B5EF4-FFF2-40B4-BE49-F238E27FC236}">
                    <a16:creationId xmlns:a16="http://schemas.microsoft.com/office/drawing/2014/main" id="{B613FDE2-D72A-6458-878A-F08830688396}"/>
                  </a:ext>
                </a:extLst>
              </p:cNvPr>
              <p:cNvGrpSpPr/>
              <p:nvPr/>
            </p:nvGrpSpPr>
            <p:grpSpPr>
              <a:xfrm>
                <a:off x="898057" y="3824988"/>
                <a:ext cx="1011069" cy="504000"/>
                <a:chOff x="899592" y="3320988"/>
                <a:chExt cx="1011069" cy="504000"/>
              </a:xfrm>
            </p:grpSpPr>
            <p:grpSp>
              <p:nvGrpSpPr>
                <p:cNvPr id="108" name="Agrupar 107">
                  <a:extLst>
                    <a:ext uri="{FF2B5EF4-FFF2-40B4-BE49-F238E27FC236}">
                      <a16:creationId xmlns:a16="http://schemas.microsoft.com/office/drawing/2014/main" id="{087A7948-39D6-2F40-AB9A-0C70DF699723}"/>
                    </a:ext>
                  </a:extLst>
                </p:cNvPr>
                <p:cNvGrpSpPr/>
                <p:nvPr/>
              </p:nvGrpSpPr>
              <p:grpSpPr>
                <a:xfrm>
                  <a:off x="899592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14" name="Retângulo 113">
                    <a:extLst>
                      <a:ext uri="{FF2B5EF4-FFF2-40B4-BE49-F238E27FC236}">
                        <a16:creationId xmlns:a16="http://schemas.microsoft.com/office/drawing/2014/main" id="{57C78804-4128-86F4-80B4-C543093DEF02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5" name="Retângulo 114">
                    <a:extLst>
                      <a:ext uri="{FF2B5EF4-FFF2-40B4-BE49-F238E27FC236}">
                        <a16:creationId xmlns:a16="http://schemas.microsoft.com/office/drawing/2014/main" id="{02D8F145-7BC3-E5E1-039E-B12F29EFB286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6" name="Retângulo 115">
                    <a:extLst>
                      <a:ext uri="{FF2B5EF4-FFF2-40B4-BE49-F238E27FC236}">
                        <a16:creationId xmlns:a16="http://schemas.microsoft.com/office/drawing/2014/main" id="{931416D5-E38E-F495-5E10-669923A6DE25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7" name="Retângulo 116">
                    <a:extLst>
                      <a:ext uri="{FF2B5EF4-FFF2-40B4-BE49-F238E27FC236}">
                        <a16:creationId xmlns:a16="http://schemas.microsoft.com/office/drawing/2014/main" id="{F69C7568-B72A-2E2E-098E-7A6E008494DF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09" name="Agrupar 108">
                  <a:extLst>
                    <a:ext uri="{FF2B5EF4-FFF2-40B4-BE49-F238E27FC236}">
                      <a16:creationId xmlns:a16="http://schemas.microsoft.com/office/drawing/2014/main" id="{2C6C1BA3-9DE6-732A-6234-1382AC2D94BF}"/>
                    </a:ext>
                  </a:extLst>
                </p:cNvPr>
                <p:cNvGrpSpPr/>
                <p:nvPr/>
              </p:nvGrpSpPr>
              <p:grpSpPr>
                <a:xfrm>
                  <a:off x="1406661" y="3320988"/>
                  <a:ext cx="504000" cy="504000"/>
                  <a:chOff x="899592" y="3320988"/>
                  <a:chExt cx="504000" cy="504000"/>
                </a:xfrm>
              </p:grpSpPr>
              <p:sp>
                <p:nvSpPr>
                  <p:cNvPr id="110" name="Retângulo 109">
                    <a:extLst>
                      <a:ext uri="{FF2B5EF4-FFF2-40B4-BE49-F238E27FC236}">
                        <a16:creationId xmlns:a16="http://schemas.microsoft.com/office/drawing/2014/main" id="{90ACC927-7930-176C-F307-53C5F98F53AF}"/>
                      </a:ext>
                    </a:extLst>
                  </p:cNvPr>
                  <p:cNvSpPr/>
                  <p:nvPr/>
                </p:nvSpPr>
                <p:spPr>
                  <a:xfrm>
                    <a:off x="899592" y="3320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1" name="Retângulo 110">
                    <a:extLst>
                      <a:ext uri="{FF2B5EF4-FFF2-40B4-BE49-F238E27FC236}">
                        <a16:creationId xmlns:a16="http://schemas.microsoft.com/office/drawing/2014/main" id="{EFBB9FF6-EB53-ACEE-9A5D-61A50125C63F}"/>
                      </a:ext>
                    </a:extLst>
                  </p:cNvPr>
                  <p:cNvSpPr/>
                  <p:nvPr/>
                </p:nvSpPr>
                <p:spPr>
                  <a:xfrm>
                    <a:off x="1151592" y="3320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2" name="Retângulo 111">
                    <a:extLst>
                      <a:ext uri="{FF2B5EF4-FFF2-40B4-BE49-F238E27FC236}">
                        <a16:creationId xmlns:a16="http://schemas.microsoft.com/office/drawing/2014/main" id="{92497423-6B1B-0245-AEAB-1C0E09454473}"/>
                      </a:ext>
                    </a:extLst>
                  </p:cNvPr>
                  <p:cNvSpPr/>
                  <p:nvPr/>
                </p:nvSpPr>
                <p:spPr>
                  <a:xfrm>
                    <a:off x="899592" y="3572988"/>
                    <a:ext cx="252000" cy="2520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3" name="Retângulo 112">
                    <a:extLst>
                      <a:ext uri="{FF2B5EF4-FFF2-40B4-BE49-F238E27FC236}">
                        <a16:creationId xmlns:a16="http://schemas.microsoft.com/office/drawing/2014/main" id="{B2257486-D3BA-34D9-456B-DD48A29C2B56}"/>
                      </a:ext>
                    </a:extLst>
                  </p:cNvPr>
                  <p:cNvSpPr/>
                  <p:nvPr/>
                </p:nvSpPr>
                <p:spPr>
                  <a:xfrm>
                    <a:off x="1151592" y="3572988"/>
                    <a:ext cx="252000" cy="25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CaixaDeTexto 193">
                <a:extLst>
                  <a:ext uri="{FF2B5EF4-FFF2-40B4-BE49-F238E27FC236}">
                    <a16:creationId xmlns:a16="http://schemas.microsoft.com/office/drawing/2014/main" id="{BA650CF6-6237-1293-B578-4997F79EEF10}"/>
                  </a:ext>
                </a:extLst>
              </p:cNvPr>
              <p:cNvSpPr txBox="1"/>
              <p:nvPr/>
            </p:nvSpPr>
            <p:spPr>
              <a:xfrm>
                <a:off x="1541564" y="5364162"/>
                <a:ext cx="9435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4" name="CaixaDeTexto 193">
                <a:extLst>
                  <a:ext uri="{FF2B5EF4-FFF2-40B4-BE49-F238E27FC236}">
                    <a16:creationId xmlns:a16="http://schemas.microsoft.com/office/drawing/2014/main" id="{BA650CF6-6237-1293-B578-4997F79EE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564" y="5364162"/>
                <a:ext cx="943527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CaixaDeTexto 195">
                <a:extLst>
                  <a:ext uri="{FF2B5EF4-FFF2-40B4-BE49-F238E27FC236}">
                    <a16:creationId xmlns:a16="http://schemas.microsoft.com/office/drawing/2014/main" id="{527C8AA5-3130-4A0C-F60A-A072CC602456}"/>
                  </a:ext>
                </a:extLst>
              </p:cNvPr>
              <p:cNvSpPr txBox="1"/>
              <p:nvPr/>
            </p:nvSpPr>
            <p:spPr>
              <a:xfrm>
                <a:off x="99500" y="4111191"/>
                <a:ext cx="951093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6" name="CaixaDeTexto 195">
                <a:extLst>
                  <a:ext uri="{FF2B5EF4-FFF2-40B4-BE49-F238E27FC236}">
                    <a16:creationId xmlns:a16="http://schemas.microsoft.com/office/drawing/2014/main" id="{527C8AA5-3130-4A0C-F60A-A072CC602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0" y="4111191"/>
                <a:ext cx="951093" cy="424283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CaixaDeTexto 196">
                <a:extLst>
                  <a:ext uri="{FF2B5EF4-FFF2-40B4-BE49-F238E27FC236}">
                    <a16:creationId xmlns:a16="http://schemas.microsoft.com/office/drawing/2014/main" id="{2058E2EB-894C-857A-FE04-B743BA28FFDB}"/>
                  </a:ext>
                </a:extLst>
              </p:cNvPr>
              <p:cNvSpPr txBox="1"/>
              <p:nvPr/>
            </p:nvSpPr>
            <p:spPr>
              <a:xfrm>
                <a:off x="7776356" y="3995229"/>
                <a:ext cx="951094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7" name="CaixaDeTexto 196">
                <a:extLst>
                  <a:ext uri="{FF2B5EF4-FFF2-40B4-BE49-F238E27FC236}">
                    <a16:creationId xmlns:a16="http://schemas.microsoft.com/office/drawing/2014/main" id="{2058E2EB-894C-857A-FE04-B743BA28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56" y="3995229"/>
                <a:ext cx="951094" cy="424283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CaixaDeTexto 197">
                <a:extLst>
                  <a:ext uri="{FF2B5EF4-FFF2-40B4-BE49-F238E27FC236}">
                    <a16:creationId xmlns:a16="http://schemas.microsoft.com/office/drawing/2014/main" id="{C56A44AF-C6AF-11B4-BCE2-E5FBBB6AA667}"/>
                  </a:ext>
                </a:extLst>
              </p:cNvPr>
              <p:cNvSpPr txBox="1"/>
              <p:nvPr/>
            </p:nvSpPr>
            <p:spPr>
              <a:xfrm>
                <a:off x="6146924" y="5327619"/>
                <a:ext cx="9435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8" name="CaixaDeTexto 197">
                <a:extLst>
                  <a:ext uri="{FF2B5EF4-FFF2-40B4-BE49-F238E27FC236}">
                    <a16:creationId xmlns:a16="http://schemas.microsoft.com/office/drawing/2014/main" id="{C56A44AF-C6AF-11B4-BCE2-E5FBBB6AA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924" y="5327619"/>
                <a:ext cx="943527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30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6" grpId="0"/>
      <p:bldP spid="197" grpId="0"/>
      <p:bldP spid="1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F2E11-7C0E-2C71-73B8-2BFA6B7B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Fourier Decomposition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F41713B-DC9E-9C63-DE9B-827A2773F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3" y="1493838"/>
            <a:ext cx="8607425" cy="1107070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pt-PT" dirty="0">
                <a:effectLst/>
                <a:cs typeface="Calibri" panose="020F0502020204030204" pitchFamily="34" charset="0"/>
              </a:rPr>
              <a:t>“</a:t>
            </a:r>
            <a:r>
              <a:rPr lang="pt-PT" i="1" dirty="0" err="1">
                <a:cs typeface="Calibri" panose="020F0502020204030204" pitchFamily="34" charset="0"/>
              </a:rPr>
              <a:t>A</a:t>
            </a:r>
            <a:r>
              <a:rPr lang="pt-PT" i="1" dirty="0" err="1">
                <a:effectLst/>
                <a:cs typeface="Calibri" panose="020F0502020204030204" pitchFamily="34" charset="0"/>
              </a:rPr>
              <a:t>ny</a:t>
            </a:r>
            <a:r>
              <a:rPr lang="pt-PT" i="1" dirty="0">
                <a:effectLst/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periodic</a:t>
            </a:r>
            <a:r>
              <a:rPr lang="pt-PT" i="1" dirty="0">
                <a:effectLst/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function</a:t>
            </a:r>
            <a:r>
              <a:rPr lang="pt-PT" i="1" dirty="0">
                <a:effectLst/>
                <a:cs typeface="Calibri" panose="020F0502020204030204" pitchFamily="34" charset="0"/>
              </a:rPr>
              <a:t> can </a:t>
            </a:r>
            <a:r>
              <a:rPr lang="pt-PT" i="1" dirty="0" err="1">
                <a:effectLst/>
                <a:cs typeface="Calibri" panose="020F0502020204030204" pitchFamily="34" charset="0"/>
              </a:rPr>
              <a:t>be</a:t>
            </a:r>
            <a:r>
              <a:rPr lang="pt-PT" i="1" dirty="0">
                <a:effectLst/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expressed</a:t>
            </a:r>
            <a:r>
              <a:rPr lang="pt-PT" i="1" dirty="0">
                <a:effectLst/>
                <a:cs typeface="Calibri" panose="020F0502020204030204" pitchFamily="34" charset="0"/>
              </a:rPr>
              <a:t> as </a:t>
            </a:r>
            <a:r>
              <a:rPr lang="pt-PT" i="1" dirty="0" err="1">
                <a:effectLst/>
                <a:cs typeface="Calibri" panose="020F0502020204030204" pitchFamily="34" charset="0"/>
              </a:rPr>
              <a:t>the</a:t>
            </a:r>
            <a:r>
              <a:rPr lang="pt-PT" i="1" dirty="0">
                <a:effectLst/>
                <a:cs typeface="Calibri" panose="020F0502020204030204" pitchFamily="34" charset="0"/>
              </a:rPr>
              <a:t> sum </a:t>
            </a:r>
            <a:r>
              <a:rPr lang="pt-PT" i="1" dirty="0" err="1">
                <a:effectLst/>
                <a:cs typeface="Calibri" panose="020F0502020204030204" pitchFamily="34" charset="0"/>
              </a:rPr>
              <a:t>of</a:t>
            </a:r>
            <a:r>
              <a:rPr lang="pt-PT" i="1" dirty="0">
                <a:effectLst/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sines</a:t>
            </a:r>
            <a:r>
              <a:rPr lang="pt-PT" i="1" dirty="0">
                <a:effectLst/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and</a:t>
            </a:r>
            <a:r>
              <a:rPr lang="pt-PT" i="1" dirty="0">
                <a:effectLst/>
                <a:cs typeface="Calibri" panose="020F0502020204030204" pitchFamily="34" charset="0"/>
              </a:rPr>
              <a:t>/</a:t>
            </a:r>
            <a:r>
              <a:rPr lang="pt-PT" i="1" dirty="0" err="1">
                <a:effectLst/>
                <a:cs typeface="Calibri" panose="020F0502020204030204" pitchFamily="34" charset="0"/>
              </a:rPr>
              <a:t>or</a:t>
            </a:r>
            <a:r>
              <a:rPr lang="pt-PT" i="1" dirty="0">
                <a:effectLst/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cosines</a:t>
            </a:r>
            <a:r>
              <a:rPr lang="pt-PT" i="1" dirty="0"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of</a:t>
            </a:r>
            <a:r>
              <a:rPr lang="pt-PT" i="1" dirty="0">
                <a:effectLst/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different</a:t>
            </a:r>
            <a:r>
              <a:rPr lang="pt-PT" i="1" dirty="0">
                <a:effectLst/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frequencies</a:t>
            </a:r>
            <a:r>
              <a:rPr lang="pt-PT" i="1" dirty="0">
                <a:effectLst/>
                <a:cs typeface="Calibri" panose="020F0502020204030204" pitchFamily="34" charset="0"/>
              </a:rPr>
              <a:t>, </a:t>
            </a:r>
            <a:r>
              <a:rPr lang="pt-PT" i="1" dirty="0" err="1">
                <a:effectLst/>
                <a:cs typeface="Calibri" panose="020F0502020204030204" pitchFamily="34" charset="0"/>
              </a:rPr>
              <a:t>each</a:t>
            </a:r>
            <a:r>
              <a:rPr lang="pt-PT" i="1" dirty="0">
                <a:effectLst/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multiplied</a:t>
            </a:r>
            <a:r>
              <a:rPr lang="pt-PT" i="1" dirty="0">
                <a:effectLst/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by</a:t>
            </a:r>
            <a:r>
              <a:rPr lang="pt-PT" i="1" dirty="0">
                <a:effectLst/>
                <a:cs typeface="Calibri" panose="020F0502020204030204" pitchFamily="34" charset="0"/>
              </a:rPr>
              <a:t> a </a:t>
            </a:r>
            <a:r>
              <a:rPr lang="pt-PT" i="1" dirty="0" err="1">
                <a:effectLst/>
                <a:cs typeface="Calibri" panose="020F0502020204030204" pitchFamily="34" charset="0"/>
              </a:rPr>
              <a:t>different</a:t>
            </a:r>
            <a:r>
              <a:rPr lang="pt-PT" i="1" dirty="0">
                <a:effectLst/>
                <a:cs typeface="Calibri" panose="020F0502020204030204" pitchFamily="34" charset="0"/>
              </a:rPr>
              <a:t> </a:t>
            </a:r>
            <a:r>
              <a:rPr lang="pt-PT" i="1" dirty="0" err="1">
                <a:effectLst/>
                <a:cs typeface="Calibri" panose="020F0502020204030204" pitchFamily="34" charset="0"/>
              </a:rPr>
              <a:t>coefficient</a:t>
            </a:r>
            <a:r>
              <a:rPr lang="pt-PT" i="1" dirty="0">
                <a:effectLst/>
                <a:cs typeface="Calibri" panose="020F0502020204030204" pitchFamily="34" charset="0"/>
              </a:rPr>
              <a:t>.</a:t>
            </a:r>
            <a:r>
              <a:rPr lang="pt-PT" dirty="0">
                <a:effectLst/>
                <a:cs typeface="Calibri" panose="020F0502020204030204" pitchFamily="34" charset="0"/>
              </a:rPr>
              <a:t>”</a:t>
            </a:r>
          </a:p>
          <a:p>
            <a:pPr>
              <a:lnSpc>
                <a:spcPts val="3200"/>
              </a:lnSpc>
            </a:pPr>
            <a:endParaRPr lang="en-GB" dirty="0">
              <a:cs typeface="Calibri" panose="020F0502020204030204" pitchFamily="34" charset="0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3EABA36-5FAA-1C5C-5DBD-548A3012BF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64858A3-E58A-07F4-2654-D59ECFB569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6</a:t>
            </a:fld>
            <a:endParaRPr lang="pt-PT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BD6C97F9-2BB8-571C-C6B1-23F1452331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250678"/>
              </p:ext>
            </p:extLst>
          </p:nvPr>
        </p:nvGraphicFramePr>
        <p:xfrm>
          <a:off x="227012" y="2708920"/>
          <a:ext cx="461476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14CC527A-C743-BE22-EC0E-517D011F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046" y="2512306"/>
            <a:ext cx="1929057" cy="1152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F8F420-33C5-E9AA-95A8-22E5C083A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718" y="3725014"/>
            <a:ext cx="1894521" cy="1152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A171CDB-9584-861A-0683-200EE360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638" y="3725515"/>
            <a:ext cx="1900800" cy="11514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AD5F70A-FAA6-70A3-319B-A9C24BB28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703" y="4937722"/>
            <a:ext cx="1864800" cy="115258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FE856E3-D621-2320-9BC2-658665784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5262" y="2543925"/>
            <a:ext cx="1922400" cy="115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8459C-7749-03CE-58B7-65BAFA59C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Fourier Decomposition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A385E16-2750-0E92-0125-A04500B09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2A200B3-5400-85F0-A032-F8908AD5E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7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406538-8A04-099F-E1C5-A38CAE95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2" y="1561905"/>
            <a:ext cx="4902200" cy="4368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9B69CDF-724B-C626-27A8-B304984C6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911" y="2348880"/>
            <a:ext cx="4093744" cy="357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75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93CA6-1281-BF4C-A690-77D732E9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Fourier Transform (DFT)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0BDFE67-534B-DA59-E989-22F26850F1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be a discrete  signal defined over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points. Then its  DFT is given by: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𝑢𝑥</m:t>
                                  </m:r>
                                </m:num>
                                <m:den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=0,1,2,⋯,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Remember that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pt-P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pt-P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  and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pt-P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   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𝑢𝑥</m:t>
                                  </m:r>
                                </m:num>
                                <m:den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P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PT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𝑢𝑥</m:t>
                                      </m:r>
                                    </m:num>
                                    <m:den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PT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𝑢𝑥</m:t>
                                      </m:r>
                                    </m:num>
                                    <m:den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=0,1,2,⋯,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0BDFE67-534B-DA59-E989-22F26850F1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7143" b="-260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445F90B-6E02-2548-A68C-39E975330F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7F827A7-C64C-F42A-2B67-BBD1A09FA7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860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525EE-2676-1AFA-21AA-EDB2EF02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Discrete Fourier Transform (DFT)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0447566-6AE9-5D7C-10B0-4ACEE9C88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54708"/>
              </p:ext>
            </p:extLst>
          </p:nvPr>
        </p:nvGraphicFramePr>
        <p:xfrm>
          <a:off x="359532" y="1760220"/>
          <a:ext cx="2556284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2599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60077257"/>
                    </a:ext>
                  </a:extLst>
                </a:gridCol>
                <a:gridCol w="767581">
                  <a:extLst>
                    <a:ext uri="{9D8B030D-6E8A-4147-A177-3AD203B41FA5}">
                      <a16:colId xmlns:a16="http://schemas.microsoft.com/office/drawing/2014/main" val="63759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CF76B0F-3591-764D-2D4D-C9A710A3EB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56E44E-9D69-F030-B3C9-75E73CD8B2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9</a:t>
            </a:fld>
            <a:endParaRPr lang="pt-PT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C6B62A0-E496-9CB7-6559-C72587B04D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079410"/>
              </p:ext>
            </p:extLst>
          </p:nvPr>
        </p:nvGraphicFramePr>
        <p:xfrm>
          <a:off x="2915816" y="1760220"/>
          <a:ext cx="1404156" cy="3337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4156">
                  <a:extLst>
                    <a:ext uri="{9D8B030D-6E8A-4147-A177-3AD203B41FA5}">
                      <a16:colId xmlns:a16="http://schemas.microsoft.com/office/drawing/2014/main" val="60971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F(u)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5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-2.4+i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7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2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0.4-i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4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0.4+i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3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-2.4-i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69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4E2AC01-F899-A5F2-71F2-B3A097E65EDB}"/>
                  </a:ext>
                </a:extLst>
              </p:cNvPr>
              <p:cNvSpPr txBox="1"/>
              <p:nvPr/>
            </p:nvSpPr>
            <p:spPr>
              <a:xfrm>
                <a:off x="4357580" y="1828359"/>
                <a:ext cx="4572000" cy="326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PT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PT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=0+0+1+1+1+1+0+0=4</m:t>
                      </m:r>
                    </m:oMath>
                  </m:oMathPara>
                </a14:m>
                <a:endParaRPr lang="pt-PT" b="0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4E2AC01-F899-A5F2-71F2-B3A097E6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580" y="1828359"/>
                <a:ext cx="4572000" cy="3269421"/>
              </a:xfrm>
              <a:prstGeom prst="rect">
                <a:avLst/>
              </a:prstGeom>
              <a:blipFill>
                <a:blip r:embed="rId2"/>
                <a:stretch>
                  <a:fillRect t="-35659" b="-213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mcgav">
  <a:themeElements>
    <a:clrScheme name="mcga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cga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cga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gav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mcgav</Template>
  <TotalTime>4547</TotalTime>
  <Words>2001</Words>
  <Application>Microsoft Macintosh PowerPoint</Application>
  <PresentationFormat>Apresentação no Ecrã (4:3)</PresentationFormat>
  <Paragraphs>566</Paragraphs>
  <Slides>45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45</vt:i4>
      </vt:variant>
    </vt:vector>
  </HeadingPairs>
  <TitlesOfParts>
    <vt:vector size="51" baseType="lpstr">
      <vt:lpstr>Calibri</vt:lpstr>
      <vt:lpstr>Cambria Math</vt:lpstr>
      <vt:lpstr>Consolas</vt:lpstr>
      <vt:lpstr>Times New Roman</vt:lpstr>
      <vt:lpstr>Verdana</vt:lpstr>
      <vt:lpstr>mcgav</vt:lpstr>
      <vt:lpstr>Visão por Computador</vt:lpstr>
      <vt:lpstr>Bibliografia</vt:lpstr>
      <vt:lpstr>Bibliografia</vt:lpstr>
      <vt:lpstr>What is frequency?</vt:lpstr>
      <vt:lpstr>What is frequency?</vt:lpstr>
      <vt:lpstr>Fourier Decomposition</vt:lpstr>
      <vt:lpstr>Fourier Decomposition</vt:lpstr>
      <vt:lpstr>Discrete Fourier Transform (DFT)</vt:lpstr>
      <vt:lpstr>Discrete Fourier Transform (DFT)</vt:lpstr>
      <vt:lpstr>Magnitude + Phase Representation</vt:lpstr>
      <vt:lpstr>Discrete Fourier Transform (DFT)</vt:lpstr>
      <vt:lpstr>DFT – frequency spectrum</vt:lpstr>
      <vt:lpstr>Shifting the DFT</vt:lpstr>
      <vt:lpstr>Shifting the DFT</vt:lpstr>
      <vt:lpstr>Shifting the DFT</vt:lpstr>
      <vt:lpstr>Analysing the DFT</vt:lpstr>
      <vt:lpstr>Inverse Discrete Fourier Transform (iDFT)</vt:lpstr>
      <vt:lpstr>Inverse Discrete Fourier Transform (iDFT)</vt:lpstr>
      <vt:lpstr>2D Discrete Fourier Transform </vt:lpstr>
      <vt:lpstr>Shifting the 2D DFT</vt:lpstr>
      <vt:lpstr>Shifting the 2D DFT</vt:lpstr>
      <vt:lpstr>Scaling 2D DFT</vt:lpstr>
      <vt:lpstr>DFT: Spectrum and Phase</vt:lpstr>
      <vt:lpstr>DFT of Translated Function</vt:lpstr>
      <vt:lpstr>DFT of Rotated Function</vt:lpstr>
      <vt:lpstr>The relevance of phase</vt:lpstr>
      <vt:lpstr>The Convolution Theorem</vt:lpstr>
      <vt:lpstr>Filtering in the spectral space</vt:lpstr>
      <vt:lpstr>Filtering in the spectral space</vt:lpstr>
      <vt:lpstr>Low pass  filtering</vt:lpstr>
      <vt:lpstr>High pass  filtering</vt:lpstr>
      <vt:lpstr>Edge enhancement</vt:lpstr>
      <vt:lpstr>Ideal Low Pass Filter (ILPF)</vt:lpstr>
      <vt:lpstr>Ideal Low Pass Filter (ILPF)</vt:lpstr>
      <vt:lpstr>Gaussian Low Pass Filter (GLPF)</vt:lpstr>
      <vt:lpstr>Gaussian Low Pass Filter (GLPF)</vt:lpstr>
      <vt:lpstr>Spectral High Pass Filters</vt:lpstr>
      <vt:lpstr>Spectral High Pass Filters</vt:lpstr>
      <vt:lpstr>Spectral Laplacian</vt:lpstr>
      <vt:lpstr>Selective Filtering</vt:lpstr>
      <vt:lpstr>Notch Filter</vt:lpstr>
      <vt:lpstr>Notch Filtering</vt:lpstr>
      <vt:lpstr>Notch Filtering</vt:lpstr>
      <vt:lpstr>Notch Filtering</vt:lpstr>
      <vt:lpstr>Notch Filtering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psantos</dc:creator>
  <cp:lastModifiedBy>Luis Paulo Santos</cp:lastModifiedBy>
  <cp:revision>177</cp:revision>
  <dcterms:created xsi:type="dcterms:W3CDTF">2015-03-11T10:40:02Z</dcterms:created>
  <dcterms:modified xsi:type="dcterms:W3CDTF">2024-02-21T17:39:43Z</dcterms:modified>
</cp:coreProperties>
</file>